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7" r:id="rId3"/>
    <p:sldMasterId id="2147483679" r:id="rId4"/>
  </p:sldMasterIdLst>
  <p:notesMasterIdLst>
    <p:notesMasterId r:id="rId95"/>
  </p:notesMasterIdLst>
  <p:sldIdLst>
    <p:sldId id="528" r:id="rId5"/>
    <p:sldId id="323" r:id="rId6"/>
    <p:sldId id="321" r:id="rId7"/>
    <p:sldId id="525" r:id="rId8"/>
    <p:sldId id="495" r:id="rId9"/>
    <p:sldId id="496" r:id="rId10"/>
    <p:sldId id="529" r:id="rId11"/>
    <p:sldId id="530" r:id="rId12"/>
    <p:sldId id="531" r:id="rId13"/>
    <p:sldId id="366" r:id="rId14"/>
    <p:sldId id="368" r:id="rId15"/>
    <p:sldId id="532" r:id="rId16"/>
    <p:sldId id="533" r:id="rId17"/>
    <p:sldId id="497" r:id="rId18"/>
    <p:sldId id="534" r:id="rId19"/>
    <p:sldId id="535" r:id="rId20"/>
    <p:sldId id="306" r:id="rId21"/>
    <p:sldId id="307" r:id="rId22"/>
    <p:sldId id="308" r:id="rId23"/>
    <p:sldId id="536" r:id="rId24"/>
    <p:sldId id="538" r:id="rId25"/>
    <p:sldId id="286" r:id="rId26"/>
    <p:sldId id="288" r:id="rId27"/>
    <p:sldId id="287" r:id="rId28"/>
    <p:sldId id="289" r:id="rId29"/>
    <p:sldId id="290" r:id="rId30"/>
    <p:sldId id="291" r:id="rId31"/>
    <p:sldId id="292" r:id="rId32"/>
    <p:sldId id="293" r:id="rId33"/>
    <p:sldId id="294" r:id="rId34"/>
    <p:sldId id="295" r:id="rId35"/>
    <p:sldId id="262" r:id="rId36"/>
    <p:sldId id="539" r:id="rId37"/>
    <p:sldId id="541" r:id="rId38"/>
    <p:sldId id="542" r:id="rId39"/>
    <p:sldId id="540" r:id="rId40"/>
    <p:sldId id="510" r:id="rId41"/>
    <p:sldId id="511" r:id="rId42"/>
    <p:sldId id="512" r:id="rId43"/>
    <p:sldId id="543" r:id="rId44"/>
    <p:sldId id="544" r:id="rId45"/>
    <p:sldId id="545" r:id="rId46"/>
    <p:sldId id="546" r:id="rId47"/>
    <p:sldId id="554" r:id="rId48"/>
    <p:sldId id="547" r:id="rId49"/>
    <p:sldId id="466" r:id="rId50"/>
    <p:sldId id="446" r:id="rId51"/>
    <p:sldId id="258" r:id="rId52"/>
    <p:sldId id="548" r:id="rId53"/>
    <p:sldId id="549" r:id="rId54"/>
    <p:sldId id="550" r:id="rId55"/>
    <p:sldId id="551" r:id="rId56"/>
    <p:sldId id="553" r:id="rId57"/>
    <p:sldId id="552" r:id="rId58"/>
    <p:sldId id="555" r:id="rId59"/>
    <p:sldId id="556" r:id="rId60"/>
    <p:sldId id="557" r:id="rId61"/>
    <p:sldId id="559" r:id="rId62"/>
    <p:sldId id="558" r:id="rId63"/>
    <p:sldId id="560" r:id="rId64"/>
    <p:sldId id="561" r:id="rId65"/>
    <p:sldId id="562" r:id="rId66"/>
    <p:sldId id="457" r:id="rId67"/>
    <p:sldId id="564" r:id="rId68"/>
    <p:sldId id="563" r:id="rId69"/>
    <p:sldId id="353" r:id="rId70"/>
    <p:sldId id="472" r:id="rId71"/>
    <p:sldId id="565" r:id="rId72"/>
    <p:sldId id="566" r:id="rId73"/>
    <p:sldId id="567" r:id="rId74"/>
    <p:sldId id="568" r:id="rId75"/>
    <p:sldId id="569" r:id="rId76"/>
    <p:sldId id="570" r:id="rId77"/>
    <p:sldId id="571" r:id="rId78"/>
    <p:sldId id="572" r:id="rId79"/>
    <p:sldId id="582" r:id="rId80"/>
    <p:sldId id="583" r:id="rId81"/>
    <p:sldId id="584" r:id="rId82"/>
    <p:sldId id="585" r:id="rId83"/>
    <p:sldId id="587" r:id="rId84"/>
    <p:sldId id="586" r:id="rId85"/>
    <p:sldId id="588" r:id="rId86"/>
    <p:sldId id="589" r:id="rId87"/>
    <p:sldId id="590" r:id="rId88"/>
    <p:sldId id="591" r:id="rId89"/>
    <p:sldId id="592" r:id="rId90"/>
    <p:sldId id="593" r:id="rId91"/>
    <p:sldId id="595" r:id="rId92"/>
    <p:sldId id="594" r:id="rId93"/>
    <p:sldId id="527" r:id="rId94"/>
  </p:sldIdLst>
  <p:sldSz cx="9144000" cy="6858000" type="screen4x3"/>
  <p:notesSz cx="6858000" cy="9144000"/>
  <p:defaultText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12F77FC8-E087-4278-BF59-D94E969A2B96}">
          <p14:sldIdLst>
            <p14:sldId id="528"/>
            <p14:sldId id="323"/>
            <p14:sldId id="321"/>
            <p14:sldId id="525"/>
            <p14:sldId id="495"/>
            <p14:sldId id="496"/>
            <p14:sldId id="529"/>
            <p14:sldId id="530"/>
            <p14:sldId id="531"/>
            <p14:sldId id="366"/>
            <p14:sldId id="368"/>
            <p14:sldId id="532"/>
            <p14:sldId id="533"/>
            <p14:sldId id="497"/>
            <p14:sldId id="534"/>
            <p14:sldId id="535"/>
            <p14:sldId id="306"/>
            <p14:sldId id="307"/>
            <p14:sldId id="308"/>
            <p14:sldId id="536"/>
            <p14:sldId id="538"/>
            <p14:sldId id="286"/>
            <p14:sldId id="288"/>
            <p14:sldId id="287"/>
            <p14:sldId id="289"/>
            <p14:sldId id="290"/>
            <p14:sldId id="291"/>
            <p14:sldId id="292"/>
            <p14:sldId id="293"/>
            <p14:sldId id="294"/>
            <p14:sldId id="295"/>
            <p14:sldId id="262"/>
            <p14:sldId id="539"/>
            <p14:sldId id="541"/>
            <p14:sldId id="542"/>
            <p14:sldId id="540"/>
            <p14:sldId id="510"/>
            <p14:sldId id="511"/>
            <p14:sldId id="512"/>
            <p14:sldId id="543"/>
            <p14:sldId id="544"/>
            <p14:sldId id="545"/>
            <p14:sldId id="546"/>
            <p14:sldId id="554"/>
            <p14:sldId id="547"/>
            <p14:sldId id="466"/>
            <p14:sldId id="446"/>
            <p14:sldId id="258"/>
            <p14:sldId id="548"/>
            <p14:sldId id="549"/>
            <p14:sldId id="550"/>
            <p14:sldId id="551"/>
            <p14:sldId id="553"/>
            <p14:sldId id="552"/>
            <p14:sldId id="555"/>
            <p14:sldId id="556"/>
            <p14:sldId id="557"/>
            <p14:sldId id="559"/>
            <p14:sldId id="558"/>
            <p14:sldId id="560"/>
            <p14:sldId id="561"/>
            <p14:sldId id="562"/>
            <p14:sldId id="457"/>
            <p14:sldId id="564"/>
            <p14:sldId id="563"/>
            <p14:sldId id="353"/>
            <p14:sldId id="472"/>
            <p14:sldId id="565"/>
            <p14:sldId id="566"/>
            <p14:sldId id="567"/>
            <p14:sldId id="568"/>
            <p14:sldId id="569"/>
            <p14:sldId id="570"/>
            <p14:sldId id="571"/>
            <p14:sldId id="572"/>
            <p14:sldId id="582"/>
            <p14:sldId id="583"/>
            <p14:sldId id="584"/>
            <p14:sldId id="585"/>
            <p14:sldId id="587"/>
            <p14:sldId id="586"/>
            <p14:sldId id="588"/>
            <p14:sldId id="589"/>
            <p14:sldId id="590"/>
            <p14:sldId id="591"/>
            <p14:sldId id="592"/>
            <p14:sldId id="593"/>
            <p14:sldId id="595"/>
            <p14:sldId id="594"/>
            <p14:sldId id="52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ema Uygulanmış Stil 1 - Vurgu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536"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509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C54317-271C-4FA7-846C-FA6E917AC984}" type="datetimeFigureOut">
              <a:rPr lang="tr-TR" smtClean="0"/>
              <a:t>6.10.2024</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E65A03-9C75-4E5F-8B75-65BB11FD6979}" type="slidenum">
              <a:rPr lang="tr-TR" smtClean="0"/>
              <a:t>‹#›</a:t>
            </a:fld>
            <a:endParaRPr lang="tr-TR"/>
          </a:p>
        </p:txBody>
      </p:sp>
    </p:spTree>
    <p:extLst>
      <p:ext uri="{BB962C8B-B14F-4D97-AF65-F5344CB8AC3E}">
        <p14:creationId xmlns:p14="http://schemas.microsoft.com/office/powerpoint/2010/main" val="672543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A6337B6-23A8-4E57-AFE6-1B6AF39FC815}" type="slidenum">
              <a:rPr lang="tr-TR" smtClean="0"/>
              <a:t>37</a:t>
            </a:fld>
            <a:endParaRPr lang="tr-TR"/>
          </a:p>
        </p:txBody>
      </p:sp>
    </p:spTree>
    <p:extLst>
      <p:ext uri="{BB962C8B-B14F-4D97-AF65-F5344CB8AC3E}">
        <p14:creationId xmlns:p14="http://schemas.microsoft.com/office/powerpoint/2010/main" val="2665840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İslami İlimler (Lisans) Bu programda Çift Anadal (ÇAP) yapacak öğrenciler 1 yıl zorunlu Arapça Hazırlık eğitimi görecektir. Mühendislik, Mimarlık ve Tasarım Fakültesi Bilgisayar Mühendisliği (Lisans) Mühendislik programlarına Çift Anadal başvurusu yapmak isteyenlerin ÖSYS/YKS yerleştirme puanı (Ek puansız), ilgili puan türünde ilk 300 bin başarı sırası şartını sağlaması gerekmektedir. Bu öğrenciler ÖSYM sınav sonuç belgesini kılavuz sonunda yer alan iletişim bilgilerinden faydalanarak ilgili akademik birime mail olarak göndermelidir. Elektrik-Elektronik Mühendisliği (Lisans) İnşaat Mühendisliği (Lisans) Makine Mühendisliği (Lisans)</a:t>
            </a:r>
          </a:p>
        </p:txBody>
      </p:sp>
      <p:sp>
        <p:nvSpPr>
          <p:cNvPr id="4" name="Slayt Numarası Yer Tutucusu 3"/>
          <p:cNvSpPr>
            <a:spLocks noGrp="1"/>
          </p:cNvSpPr>
          <p:nvPr>
            <p:ph type="sldNum" sz="quarter" idx="5"/>
          </p:nvPr>
        </p:nvSpPr>
        <p:spPr/>
        <p:txBody>
          <a:bodyPr/>
          <a:lstStyle/>
          <a:p>
            <a:fld id="{1A6337B6-23A8-4E57-AFE6-1B6AF39FC815}" type="slidenum">
              <a:rPr lang="tr-TR" smtClean="0"/>
              <a:t>39</a:t>
            </a:fld>
            <a:endParaRPr lang="tr-TR"/>
          </a:p>
        </p:txBody>
      </p:sp>
    </p:spTree>
    <p:extLst>
      <p:ext uri="{BB962C8B-B14F-4D97-AF65-F5344CB8AC3E}">
        <p14:creationId xmlns:p14="http://schemas.microsoft.com/office/powerpoint/2010/main" val="4008526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A6337B6-23A8-4E57-AFE6-1B6AF39FC815}" type="slidenum">
              <a:rPr lang="tr-TR" smtClean="0"/>
              <a:t>86</a:t>
            </a:fld>
            <a:endParaRPr lang="tr-TR"/>
          </a:p>
        </p:txBody>
      </p:sp>
    </p:spTree>
    <p:extLst>
      <p:ext uri="{BB962C8B-B14F-4D97-AF65-F5344CB8AC3E}">
        <p14:creationId xmlns:p14="http://schemas.microsoft.com/office/powerpoint/2010/main" val="23315724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Özel Düz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51FA6D6-1043-6C4C-A419-52403A2C56A5}"/>
              </a:ext>
            </a:extLst>
          </p:cNvPr>
          <p:cNvSpPr/>
          <p:nvPr/>
        </p:nvSpPr>
        <p:spPr>
          <a:xfrm>
            <a:off x="0" y="0"/>
            <a:ext cx="9144000" cy="6858000"/>
          </a:xfrm>
          <a:prstGeom prst="rect">
            <a:avLst/>
          </a:prstGeom>
          <a:solidFill>
            <a:srgbClr val="0047AB">
              <a:alpha val="8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Y" sz="1350"/>
          </a:p>
        </p:txBody>
      </p:sp>
      <p:pic>
        <p:nvPicPr>
          <p:cNvPr id="5" name="Picture 4">
            <a:extLst>
              <a:ext uri="{FF2B5EF4-FFF2-40B4-BE49-F238E27FC236}">
                <a16:creationId xmlns:a16="http://schemas.microsoft.com/office/drawing/2014/main" id="{6B581836-0B2D-6A43-B5F9-B5FEDDC812DF}"/>
              </a:ext>
            </a:extLst>
          </p:cNvPr>
          <p:cNvPicPr>
            <a:picLocks noChangeAspect="1"/>
          </p:cNvPicPr>
          <p:nvPr/>
        </p:nvPicPr>
        <p:blipFill>
          <a:blip r:embed="rId2"/>
          <a:srcRect/>
          <a:stretch/>
        </p:blipFill>
        <p:spPr>
          <a:xfrm>
            <a:off x="2952000" y="2129809"/>
            <a:ext cx="3240000" cy="2005714"/>
          </a:xfrm>
          <a:prstGeom prst="rect">
            <a:avLst/>
          </a:prstGeom>
        </p:spPr>
      </p:pic>
      <p:cxnSp>
        <p:nvCxnSpPr>
          <p:cNvPr id="3" name="Düz Bağlayıcı 2">
            <a:extLst>
              <a:ext uri="{FF2B5EF4-FFF2-40B4-BE49-F238E27FC236}">
                <a16:creationId xmlns:a16="http://schemas.microsoft.com/office/drawing/2014/main" id="{8C77971C-9DD0-7673-332B-E6F047E8158D}"/>
              </a:ext>
            </a:extLst>
          </p:cNvPr>
          <p:cNvCxnSpPr>
            <a:cxnSpLocks/>
          </p:cNvCxnSpPr>
          <p:nvPr/>
        </p:nvCxnSpPr>
        <p:spPr>
          <a:xfrm>
            <a:off x="4302000" y="5122841"/>
            <a:ext cx="540000" cy="0"/>
          </a:xfrm>
          <a:prstGeom prst="line">
            <a:avLst/>
          </a:prstGeom>
          <a:ln w="44450">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99095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CF7305-3668-8A4D-BBD7-EBE10BD2FC7B}"/>
              </a:ext>
            </a:extLst>
          </p:cNvPr>
          <p:cNvSpPr>
            <a:spLocks noGrp="1"/>
          </p:cNvSpPr>
          <p:nvPr>
            <p:ph idx="1" hasCustomPrompt="1"/>
          </p:nvPr>
        </p:nvSpPr>
        <p:spPr>
          <a:xfrm>
            <a:off x="628650" y="1800000"/>
            <a:ext cx="7886700" cy="3999570"/>
          </a:xfrm>
          <a:prstGeom prst="rect">
            <a:avLst/>
          </a:prstGeom>
        </p:spPr>
        <p:txBody>
          <a:bodyPr/>
          <a:lstStyle>
            <a:lvl1pPr marL="171450" indent="-171450">
              <a:buFont typeface="Wingdings" pitchFamily="2" charset="2"/>
              <a:buChar char="§"/>
              <a:defRPr sz="1500">
                <a:solidFill>
                  <a:srgbClr val="333333"/>
                </a:solidFill>
              </a:defRPr>
            </a:lvl1pPr>
            <a:lvl2pPr marL="372666" indent="-159544">
              <a:buFont typeface="Wingdings" pitchFamily="2" charset="2"/>
              <a:buChar char="§"/>
              <a:tabLst/>
              <a:defRPr sz="1350">
                <a:solidFill>
                  <a:srgbClr val="333333"/>
                </a:solidFill>
              </a:defRPr>
            </a:lvl2pPr>
            <a:lvl3pPr marL="601266" indent="-190500">
              <a:buFont typeface="Wingdings" pitchFamily="2" charset="2"/>
              <a:buChar char="§"/>
              <a:tabLst/>
              <a:defRPr sz="1200">
                <a:solidFill>
                  <a:srgbClr val="333333"/>
                </a:solidFill>
              </a:defRPr>
            </a:lvl3pPr>
            <a:lvl4pPr marL="807244" indent="-190500">
              <a:buFont typeface="Wingdings" pitchFamily="2" charset="2"/>
              <a:buChar char="§"/>
              <a:tabLst/>
              <a:defRPr sz="1200">
                <a:solidFill>
                  <a:srgbClr val="333333"/>
                </a:solidFill>
              </a:defRPr>
            </a:lvl4pPr>
            <a:lvl5pPr marL="1004888" indent="-190500">
              <a:buFont typeface="Wingdings" pitchFamily="2" charset="2"/>
              <a:buChar char="§"/>
              <a:tabLst/>
              <a:defRPr sz="1200">
                <a:solidFill>
                  <a:srgbClr val="333333"/>
                </a:solidFill>
              </a:defRPr>
            </a:lvl5pPr>
          </a:lstStyle>
          <a:p>
            <a:pPr lvl="0"/>
            <a:r>
              <a:rPr lang="en-GB" dirty="0"/>
              <a:t>Ana </a:t>
            </a:r>
            <a:r>
              <a:rPr lang="en-GB" dirty="0" err="1"/>
              <a:t>metin</a:t>
            </a:r>
            <a:r>
              <a:rPr lang="en-GB" dirty="0"/>
              <a:t> </a:t>
            </a:r>
            <a:r>
              <a:rPr lang="en-GB" dirty="0" err="1"/>
              <a:t>stillerini</a:t>
            </a:r>
            <a:r>
              <a:rPr lang="en-GB" dirty="0"/>
              <a:t> </a:t>
            </a:r>
            <a:r>
              <a:rPr lang="en-GB" dirty="0" err="1"/>
              <a:t>düzenlemek</a:t>
            </a:r>
            <a:r>
              <a:rPr lang="en-GB" dirty="0"/>
              <a:t> </a:t>
            </a:r>
            <a:r>
              <a:rPr lang="en-GB" dirty="0" err="1"/>
              <a:t>için</a:t>
            </a:r>
            <a:r>
              <a:rPr lang="en-GB" dirty="0"/>
              <a:t> </a:t>
            </a:r>
            <a:r>
              <a:rPr lang="en-GB" dirty="0" err="1"/>
              <a:t>tıklayın</a:t>
            </a:r>
            <a:endParaRPr lang="en-GB" dirty="0"/>
          </a:p>
          <a:p>
            <a:pPr lvl="1"/>
            <a:r>
              <a:rPr lang="en-GB" dirty="0" err="1"/>
              <a:t>İkinci</a:t>
            </a:r>
            <a:r>
              <a:rPr lang="en-GB" dirty="0"/>
              <a:t> </a:t>
            </a:r>
            <a:r>
              <a:rPr lang="en-GB" dirty="0" err="1"/>
              <a:t>düzey</a:t>
            </a:r>
            <a:endParaRPr lang="en-GB" dirty="0"/>
          </a:p>
          <a:p>
            <a:pPr lvl="2"/>
            <a:r>
              <a:rPr lang="en-GB" dirty="0" err="1"/>
              <a:t>Üçüncü</a:t>
            </a:r>
            <a:r>
              <a:rPr lang="en-GB" dirty="0"/>
              <a:t> </a:t>
            </a:r>
            <a:r>
              <a:rPr lang="en-GB" dirty="0" err="1"/>
              <a:t>düzey</a:t>
            </a:r>
            <a:endParaRPr lang="en-GB" dirty="0"/>
          </a:p>
          <a:p>
            <a:pPr lvl="3"/>
            <a:r>
              <a:rPr lang="en-GB" dirty="0" err="1"/>
              <a:t>Dördüncü</a:t>
            </a:r>
            <a:r>
              <a:rPr lang="en-GB" dirty="0"/>
              <a:t> </a:t>
            </a:r>
            <a:r>
              <a:rPr lang="en-GB" dirty="0" err="1"/>
              <a:t>düzey</a:t>
            </a:r>
            <a:endParaRPr lang="en-GB" dirty="0"/>
          </a:p>
          <a:p>
            <a:pPr lvl="4"/>
            <a:r>
              <a:rPr lang="en-GB" dirty="0" err="1"/>
              <a:t>Beşinci</a:t>
            </a:r>
            <a:r>
              <a:rPr lang="en-GB" dirty="0"/>
              <a:t> </a:t>
            </a:r>
            <a:r>
              <a:rPr lang="en-GB" dirty="0" err="1"/>
              <a:t>düzey</a:t>
            </a:r>
            <a:endParaRPr lang="en-CY" dirty="0"/>
          </a:p>
        </p:txBody>
      </p:sp>
      <p:sp>
        <p:nvSpPr>
          <p:cNvPr id="5" name="Title 1">
            <a:extLst>
              <a:ext uri="{FF2B5EF4-FFF2-40B4-BE49-F238E27FC236}">
                <a16:creationId xmlns:a16="http://schemas.microsoft.com/office/drawing/2014/main" id="{FB1AFEE9-0839-2E44-82CC-3489C6B97D1E}"/>
              </a:ext>
            </a:extLst>
          </p:cNvPr>
          <p:cNvSpPr>
            <a:spLocks noGrp="1"/>
          </p:cNvSpPr>
          <p:nvPr>
            <p:ph type="title" hasCustomPrompt="1"/>
          </p:nvPr>
        </p:nvSpPr>
        <p:spPr>
          <a:xfrm>
            <a:off x="628650" y="365126"/>
            <a:ext cx="7886700" cy="698400"/>
          </a:xfrm>
          <a:prstGeom prst="rect">
            <a:avLst/>
          </a:prstGeom>
        </p:spPr>
        <p:txBody>
          <a:bodyPr/>
          <a:lstStyle/>
          <a:p>
            <a:r>
              <a:rPr lang="en-GB" dirty="0" err="1"/>
              <a:t>Başlık</a:t>
            </a:r>
            <a:r>
              <a:rPr lang="en-GB" dirty="0"/>
              <a:t> </a:t>
            </a:r>
            <a:r>
              <a:rPr lang="en-GB" dirty="0" err="1"/>
              <a:t>Alanı</a:t>
            </a:r>
            <a:endParaRPr lang="en-CY" dirty="0"/>
          </a:p>
        </p:txBody>
      </p:sp>
      <p:sp>
        <p:nvSpPr>
          <p:cNvPr id="7" name="Text Placeholder 3">
            <a:extLst>
              <a:ext uri="{FF2B5EF4-FFF2-40B4-BE49-F238E27FC236}">
                <a16:creationId xmlns:a16="http://schemas.microsoft.com/office/drawing/2014/main" id="{5A73863A-AE98-4748-8B77-0CE9D72EBACB}"/>
              </a:ext>
            </a:extLst>
          </p:cNvPr>
          <p:cNvSpPr>
            <a:spLocks noGrp="1"/>
          </p:cNvSpPr>
          <p:nvPr>
            <p:ph type="body" sz="quarter" idx="14" hasCustomPrompt="1"/>
          </p:nvPr>
        </p:nvSpPr>
        <p:spPr>
          <a:xfrm>
            <a:off x="628650" y="1080000"/>
            <a:ext cx="7886700" cy="409420"/>
          </a:xfrm>
        </p:spPr>
        <p:txBody>
          <a:bodyPr/>
          <a:lstStyle>
            <a:lvl1pPr marL="0" indent="0">
              <a:buNone/>
              <a:defRPr sz="1650">
                <a:solidFill>
                  <a:srgbClr val="6FD0FF"/>
                </a:solidFill>
              </a:defRPr>
            </a:lvl1pPr>
          </a:lstStyle>
          <a:p>
            <a:pPr lvl="0"/>
            <a:r>
              <a:rPr lang="tr-TR" dirty="0"/>
              <a:t>Alt Başlık Alanı</a:t>
            </a:r>
            <a:endParaRPr lang="en-CY" dirty="0"/>
          </a:p>
        </p:txBody>
      </p:sp>
      <p:sp>
        <p:nvSpPr>
          <p:cNvPr id="9" name="Text Placeholder 3">
            <a:extLst>
              <a:ext uri="{FF2B5EF4-FFF2-40B4-BE49-F238E27FC236}">
                <a16:creationId xmlns:a16="http://schemas.microsoft.com/office/drawing/2014/main" id="{45925EDE-6CDB-0245-B273-18212B7CEF71}"/>
              </a:ext>
            </a:extLst>
          </p:cNvPr>
          <p:cNvSpPr>
            <a:spLocks noGrp="1"/>
          </p:cNvSpPr>
          <p:nvPr>
            <p:ph type="body" sz="quarter" idx="15" hasCustomPrompt="1"/>
          </p:nvPr>
        </p:nvSpPr>
        <p:spPr>
          <a:xfrm>
            <a:off x="628650" y="5882958"/>
            <a:ext cx="7886700" cy="365125"/>
          </a:xfrm>
        </p:spPr>
        <p:txBody>
          <a:bodyPr anchor="ctr" anchorCtr="0"/>
          <a:lstStyle>
            <a:lvl1pPr marL="0" indent="0">
              <a:buNone/>
              <a:defRPr sz="675">
                <a:solidFill>
                  <a:schemeClr val="bg1">
                    <a:lumMod val="50000"/>
                  </a:schemeClr>
                </a:solidFill>
              </a:defRPr>
            </a:lvl1pPr>
          </a:lstStyle>
          <a:p>
            <a:pPr lvl="0"/>
            <a:r>
              <a:rPr lang="en-CY"/>
              <a:t>Not:</a:t>
            </a:r>
            <a:endParaRPr lang="en-CY" dirty="0"/>
          </a:p>
        </p:txBody>
      </p:sp>
      <p:sp>
        <p:nvSpPr>
          <p:cNvPr id="8" name="Slide Number Placeholder 5">
            <a:extLst>
              <a:ext uri="{FF2B5EF4-FFF2-40B4-BE49-F238E27FC236}">
                <a16:creationId xmlns:a16="http://schemas.microsoft.com/office/drawing/2014/main" id="{39751445-4954-8B0A-E577-15B58682E87A}"/>
              </a:ext>
            </a:extLst>
          </p:cNvPr>
          <p:cNvSpPr>
            <a:spLocks noGrp="1"/>
          </p:cNvSpPr>
          <p:nvPr>
            <p:ph type="sldNum" sz="quarter" idx="4"/>
          </p:nvPr>
        </p:nvSpPr>
        <p:spPr>
          <a:xfrm>
            <a:off x="7992939" y="6420707"/>
            <a:ext cx="611288" cy="365125"/>
          </a:xfrm>
          <a:prstGeom prst="rect">
            <a:avLst/>
          </a:prstGeom>
        </p:spPr>
        <p:txBody>
          <a:bodyPr vert="horz" lIns="91440" tIns="45720" rIns="91440" bIns="45720" rtlCol="0" anchor="ctr"/>
          <a:lstStyle>
            <a:lvl1pPr algn="r">
              <a:defRPr sz="750" b="0">
                <a:solidFill>
                  <a:schemeClr val="bg1"/>
                </a:solidFill>
                <a:latin typeface="Arial" panose="020B0604020202020204" pitchFamily="34" charset="0"/>
                <a:cs typeface="Arial" panose="020B0604020202020204" pitchFamily="34" charset="0"/>
              </a:defRPr>
            </a:lvl1pPr>
          </a:lstStyle>
          <a:p>
            <a:fld id="{B5E7337E-6B17-014B-AB72-4F4640082CEB}" type="slidenum">
              <a:rPr lang="en-CY" smtClean="0"/>
              <a:pPr/>
              <a:t>‹#›</a:t>
            </a:fld>
            <a:endParaRPr lang="en-CY" dirty="0"/>
          </a:p>
        </p:txBody>
      </p:sp>
    </p:spTree>
    <p:extLst>
      <p:ext uri="{BB962C8B-B14F-4D97-AF65-F5344CB8AC3E}">
        <p14:creationId xmlns:p14="http://schemas.microsoft.com/office/powerpoint/2010/main" val="737161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E6574C-A213-374F-A892-824C0F34709C}"/>
              </a:ext>
            </a:extLst>
          </p:cNvPr>
          <p:cNvSpPr>
            <a:spLocks noGrp="1"/>
          </p:cNvSpPr>
          <p:nvPr>
            <p:ph sz="half" idx="1" hasCustomPrompt="1"/>
          </p:nvPr>
        </p:nvSpPr>
        <p:spPr>
          <a:xfrm>
            <a:off x="628650" y="1800000"/>
            <a:ext cx="3886200" cy="3999570"/>
          </a:xfrm>
          <a:prstGeom prst="rect">
            <a:avLst/>
          </a:prstGeom>
        </p:spPr>
        <p:txBody>
          <a:bodyPr/>
          <a:lstStyle>
            <a:lvl1pPr marL="171450" indent="-171450">
              <a:buSzPct val="100000"/>
              <a:buFont typeface="Wingdings" pitchFamily="2" charset="2"/>
              <a:buChar char="§"/>
              <a:defRPr>
                <a:solidFill>
                  <a:srgbClr val="333333"/>
                </a:solidFill>
              </a:defRPr>
            </a:lvl1pPr>
            <a:lvl2pPr marL="372666" indent="-159544">
              <a:buSzPct val="100000"/>
              <a:buFont typeface="Wingdings" pitchFamily="2" charset="2"/>
              <a:buChar char="§"/>
              <a:defRPr>
                <a:solidFill>
                  <a:srgbClr val="333333"/>
                </a:solidFill>
              </a:defRPr>
            </a:lvl2pPr>
            <a:lvl3pPr marL="601266" indent="-190500">
              <a:buSzPct val="100000"/>
              <a:buFont typeface="Wingdings" pitchFamily="2" charset="2"/>
              <a:buChar char="§"/>
              <a:defRPr>
                <a:solidFill>
                  <a:srgbClr val="333333"/>
                </a:solidFill>
              </a:defRPr>
            </a:lvl3pPr>
            <a:lvl4pPr marL="807244" indent="-190500">
              <a:buSzPct val="100000"/>
              <a:buFont typeface="Wingdings" pitchFamily="2" charset="2"/>
              <a:buChar char="§"/>
              <a:defRPr>
                <a:solidFill>
                  <a:srgbClr val="333333"/>
                </a:solidFill>
              </a:defRPr>
            </a:lvl4pPr>
            <a:lvl5pPr marL="1004888" indent="-190500">
              <a:buSzPct val="100000"/>
              <a:buFont typeface="Wingdings" pitchFamily="2" charset="2"/>
              <a:buChar char="§"/>
              <a:defRPr>
                <a:solidFill>
                  <a:srgbClr val="333333"/>
                </a:solidFill>
              </a:defRPr>
            </a:lvl5pPr>
          </a:lstStyle>
          <a:p>
            <a:pPr lvl="0"/>
            <a:r>
              <a:rPr lang="en-GB" dirty="0"/>
              <a:t>Ana </a:t>
            </a:r>
            <a:r>
              <a:rPr lang="en-GB" dirty="0" err="1"/>
              <a:t>metin</a:t>
            </a:r>
            <a:r>
              <a:rPr lang="en-GB" dirty="0"/>
              <a:t> </a:t>
            </a:r>
            <a:r>
              <a:rPr lang="en-GB" dirty="0" err="1"/>
              <a:t>stillerini</a:t>
            </a:r>
            <a:r>
              <a:rPr lang="en-GB" dirty="0"/>
              <a:t> </a:t>
            </a:r>
            <a:r>
              <a:rPr lang="en-GB" dirty="0" err="1"/>
              <a:t>düzenlemek</a:t>
            </a:r>
            <a:r>
              <a:rPr lang="en-GB" dirty="0"/>
              <a:t> </a:t>
            </a:r>
            <a:r>
              <a:rPr lang="en-GB" dirty="0" err="1"/>
              <a:t>için</a:t>
            </a:r>
            <a:r>
              <a:rPr lang="en-GB" dirty="0"/>
              <a:t> </a:t>
            </a:r>
            <a:r>
              <a:rPr lang="en-GB" dirty="0" err="1"/>
              <a:t>tıklayın</a:t>
            </a:r>
            <a:endParaRPr lang="en-GB" dirty="0"/>
          </a:p>
          <a:p>
            <a:pPr lvl="1"/>
            <a:r>
              <a:rPr lang="en-GB" dirty="0" err="1"/>
              <a:t>İkinci</a:t>
            </a:r>
            <a:r>
              <a:rPr lang="en-GB" dirty="0"/>
              <a:t> </a:t>
            </a:r>
            <a:r>
              <a:rPr lang="en-GB" dirty="0" err="1"/>
              <a:t>düzey</a:t>
            </a:r>
            <a:endParaRPr lang="en-GB" dirty="0"/>
          </a:p>
          <a:p>
            <a:pPr lvl="2"/>
            <a:r>
              <a:rPr lang="en-GB" dirty="0" err="1"/>
              <a:t>Üçüncü</a:t>
            </a:r>
            <a:r>
              <a:rPr lang="en-GB" dirty="0"/>
              <a:t> </a:t>
            </a:r>
            <a:r>
              <a:rPr lang="en-GB" dirty="0" err="1"/>
              <a:t>düzey</a:t>
            </a:r>
            <a:endParaRPr lang="en-GB" dirty="0"/>
          </a:p>
          <a:p>
            <a:pPr lvl="3"/>
            <a:r>
              <a:rPr lang="en-GB" dirty="0" err="1"/>
              <a:t>Dördüncü</a:t>
            </a:r>
            <a:r>
              <a:rPr lang="en-GB" dirty="0"/>
              <a:t> </a:t>
            </a:r>
            <a:r>
              <a:rPr lang="en-GB" dirty="0" err="1"/>
              <a:t>düzey</a:t>
            </a:r>
            <a:endParaRPr lang="en-GB" dirty="0"/>
          </a:p>
          <a:p>
            <a:pPr lvl="4"/>
            <a:r>
              <a:rPr lang="en-GB" dirty="0" err="1"/>
              <a:t>Beşinci</a:t>
            </a:r>
            <a:r>
              <a:rPr lang="en-GB" dirty="0"/>
              <a:t> </a:t>
            </a:r>
            <a:r>
              <a:rPr lang="en-GB" dirty="0" err="1"/>
              <a:t>düzey</a:t>
            </a:r>
            <a:endParaRPr lang="en-CY" dirty="0"/>
          </a:p>
        </p:txBody>
      </p:sp>
      <p:sp>
        <p:nvSpPr>
          <p:cNvPr id="4" name="Content Placeholder 3">
            <a:extLst>
              <a:ext uri="{FF2B5EF4-FFF2-40B4-BE49-F238E27FC236}">
                <a16:creationId xmlns:a16="http://schemas.microsoft.com/office/drawing/2014/main" id="{3F51D97F-EFAC-774B-9912-9CD11937DA75}"/>
              </a:ext>
            </a:extLst>
          </p:cNvPr>
          <p:cNvSpPr>
            <a:spLocks noGrp="1"/>
          </p:cNvSpPr>
          <p:nvPr>
            <p:ph sz="half" idx="2" hasCustomPrompt="1"/>
          </p:nvPr>
        </p:nvSpPr>
        <p:spPr>
          <a:xfrm>
            <a:off x="4629150" y="1800000"/>
            <a:ext cx="3886200" cy="3999570"/>
          </a:xfrm>
          <a:prstGeom prst="rect">
            <a:avLst/>
          </a:prstGeom>
        </p:spPr>
        <p:txBody>
          <a:bodyPr/>
          <a:lstStyle>
            <a:lvl1pPr marL="171450" indent="-171450">
              <a:buFont typeface="Wingdings" pitchFamily="2" charset="2"/>
              <a:buChar char="§"/>
              <a:defRPr>
                <a:solidFill>
                  <a:srgbClr val="333333"/>
                </a:solidFill>
              </a:defRPr>
            </a:lvl1pPr>
            <a:lvl2pPr marL="372666" indent="-159544">
              <a:buFont typeface="Wingdings" pitchFamily="2" charset="2"/>
              <a:buChar char="§"/>
              <a:defRPr>
                <a:solidFill>
                  <a:srgbClr val="333333"/>
                </a:solidFill>
              </a:defRPr>
            </a:lvl2pPr>
            <a:lvl3pPr marL="601266" indent="-190500">
              <a:buFont typeface="Wingdings" pitchFamily="2" charset="2"/>
              <a:buChar char="§"/>
              <a:defRPr>
                <a:solidFill>
                  <a:srgbClr val="333333"/>
                </a:solidFill>
              </a:defRPr>
            </a:lvl3pPr>
            <a:lvl4pPr marL="807244" indent="-190500">
              <a:buFont typeface="Wingdings" pitchFamily="2" charset="2"/>
              <a:buChar char="§"/>
              <a:defRPr>
                <a:solidFill>
                  <a:srgbClr val="333333"/>
                </a:solidFill>
              </a:defRPr>
            </a:lvl4pPr>
            <a:lvl5pPr marL="1004888" indent="-190500">
              <a:buFont typeface="Wingdings" pitchFamily="2" charset="2"/>
              <a:buChar char="§"/>
              <a:defRPr>
                <a:solidFill>
                  <a:srgbClr val="333333"/>
                </a:solidFill>
              </a:defRPr>
            </a:lvl5pPr>
          </a:lstStyle>
          <a:p>
            <a:pPr lvl="0"/>
            <a:r>
              <a:rPr lang="en-GB" dirty="0"/>
              <a:t>Ana </a:t>
            </a:r>
            <a:r>
              <a:rPr lang="en-GB" dirty="0" err="1"/>
              <a:t>metin</a:t>
            </a:r>
            <a:r>
              <a:rPr lang="en-GB" dirty="0"/>
              <a:t> </a:t>
            </a:r>
            <a:r>
              <a:rPr lang="en-GB" dirty="0" err="1"/>
              <a:t>stillerini</a:t>
            </a:r>
            <a:r>
              <a:rPr lang="en-GB" dirty="0"/>
              <a:t> </a:t>
            </a:r>
            <a:r>
              <a:rPr lang="en-GB" dirty="0" err="1"/>
              <a:t>düzenlemek</a:t>
            </a:r>
            <a:r>
              <a:rPr lang="en-GB" dirty="0"/>
              <a:t> </a:t>
            </a:r>
            <a:r>
              <a:rPr lang="en-GB" dirty="0" err="1"/>
              <a:t>için</a:t>
            </a:r>
            <a:r>
              <a:rPr lang="en-GB" dirty="0"/>
              <a:t> </a:t>
            </a:r>
            <a:r>
              <a:rPr lang="en-GB" dirty="0" err="1"/>
              <a:t>tıklayın</a:t>
            </a:r>
            <a:endParaRPr lang="en-GB" dirty="0"/>
          </a:p>
          <a:p>
            <a:pPr lvl="1"/>
            <a:r>
              <a:rPr lang="en-GB" dirty="0" err="1"/>
              <a:t>İkinci</a:t>
            </a:r>
            <a:r>
              <a:rPr lang="en-GB" dirty="0"/>
              <a:t> </a:t>
            </a:r>
            <a:r>
              <a:rPr lang="en-GB" dirty="0" err="1"/>
              <a:t>düzey</a:t>
            </a:r>
            <a:endParaRPr lang="en-GB" dirty="0"/>
          </a:p>
          <a:p>
            <a:pPr lvl="2"/>
            <a:r>
              <a:rPr lang="en-GB" dirty="0" err="1"/>
              <a:t>Üçüncü</a:t>
            </a:r>
            <a:r>
              <a:rPr lang="en-GB" dirty="0"/>
              <a:t> </a:t>
            </a:r>
            <a:r>
              <a:rPr lang="en-GB" dirty="0" err="1"/>
              <a:t>düzey</a:t>
            </a:r>
            <a:endParaRPr lang="en-GB" dirty="0"/>
          </a:p>
          <a:p>
            <a:pPr lvl="3"/>
            <a:r>
              <a:rPr lang="en-GB" dirty="0" err="1"/>
              <a:t>Dördüncü</a:t>
            </a:r>
            <a:r>
              <a:rPr lang="en-GB" dirty="0"/>
              <a:t> </a:t>
            </a:r>
            <a:r>
              <a:rPr lang="en-GB" dirty="0" err="1"/>
              <a:t>düzey</a:t>
            </a:r>
            <a:endParaRPr lang="en-GB" dirty="0"/>
          </a:p>
          <a:p>
            <a:pPr lvl="4"/>
            <a:r>
              <a:rPr lang="en-GB" dirty="0" err="1"/>
              <a:t>Beşinci</a:t>
            </a:r>
            <a:r>
              <a:rPr lang="en-GB" dirty="0"/>
              <a:t> </a:t>
            </a:r>
            <a:r>
              <a:rPr lang="en-GB" dirty="0" err="1"/>
              <a:t>düzey</a:t>
            </a:r>
            <a:endParaRPr lang="en-CY" dirty="0"/>
          </a:p>
        </p:txBody>
      </p:sp>
      <p:sp>
        <p:nvSpPr>
          <p:cNvPr id="6" name="Title 1">
            <a:extLst>
              <a:ext uri="{FF2B5EF4-FFF2-40B4-BE49-F238E27FC236}">
                <a16:creationId xmlns:a16="http://schemas.microsoft.com/office/drawing/2014/main" id="{0BA728ED-4529-2C4E-99F5-259FE4834819}"/>
              </a:ext>
            </a:extLst>
          </p:cNvPr>
          <p:cNvSpPr>
            <a:spLocks noGrp="1"/>
          </p:cNvSpPr>
          <p:nvPr>
            <p:ph type="title" hasCustomPrompt="1"/>
          </p:nvPr>
        </p:nvSpPr>
        <p:spPr>
          <a:xfrm>
            <a:off x="628650" y="365126"/>
            <a:ext cx="7886700" cy="697958"/>
          </a:xfrm>
          <a:prstGeom prst="rect">
            <a:avLst/>
          </a:prstGeom>
        </p:spPr>
        <p:txBody>
          <a:bodyPr/>
          <a:lstStyle/>
          <a:p>
            <a:r>
              <a:rPr lang="en-GB" dirty="0" err="1"/>
              <a:t>Başlık</a:t>
            </a:r>
            <a:r>
              <a:rPr lang="en-GB" dirty="0"/>
              <a:t> </a:t>
            </a:r>
            <a:r>
              <a:rPr lang="en-GB" dirty="0" err="1"/>
              <a:t>Alanı</a:t>
            </a:r>
            <a:endParaRPr lang="en-CY" dirty="0"/>
          </a:p>
        </p:txBody>
      </p:sp>
      <p:sp>
        <p:nvSpPr>
          <p:cNvPr id="8" name="Text Placeholder 3">
            <a:extLst>
              <a:ext uri="{FF2B5EF4-FFF2-40B4-BE49-F238E27FC236}">
                <a16:creationId xmlns:a16="http://schemas.microsoft.com/office/drawing/2014/main" id="{8AA9581E-3914-FF4F-88DA-49D107FF591C}"/>
              </a:ext>
            </a:extLst>
          </p:cNvPr>
          <p:cNvSpPr>
            <a:spLocks noGrp="1"/>
          </p:cNvSpPr>
          <p:nvPr>
            <p:ph type="body" sz="quarter" idx="14" hasCustomPrompt="1"/>
          </p:nvPr>
        </p:nvSpPr>
        <p:spPr>
          <a:xfrm>
            <a:off x="628650" y="1080000"/>
            <a:ext cx="7886700" cy="409420"/>
          </a:xfrm>
        </p:spPr>
        <p:txBody>
          <a:bodyPr/>
          <a:lstStyle>
            <a:lvl1pPr marL="0" indent="0">
              <a:buNone/>
              <a:defRPr sz="1650">
                <a:solidFill>
                  <a:srgbClr val="6FD0FF"/>
                </a:solidFill>
              </a:defRPr>
            </a:lvl1pPr>
          </a:lstStyle>
          <a:p>
            <a:pPr lvl="0"/>
            <a:r>
              <a:rPr lang="tr-TR" dirty="0"/>
              <a:t>Alt Başlık Alanı</a:t>
            </a:r>
            <a:endParaRPr lang="en-CY" dirty="0"/>
          </a:p>
        </p:txBody>
      </p:sp>
      <p:sp>
        <p:nvSpPr>
          <p:cNvPr id="9" name="Text Placeholder 3">
            <a:extLst>
              <a:ext uri="{FF2B5EF4-FFF2-40B4-BE49-F238E27FC236}">
                <a16:creationId xmlns:a16="http://schemas.microsoft.com/office/drawing/2014/main" id="{D0D1B397-3664-A248-8479-E4573794CA4D}"/>
              </a:ext>
            </a:extLst>
          </p:cNvPr>
          <p:cNvSpPr>
            <a:spLocks noGrp="1"/>
          </p:cNvSpPr>
          <p:nvPr>
            <p:ph type="body" sz="quarter" idx="15" hasCustomPrompt="1"/>
          </p:nvPr>
        </p:nvSpPr>
        <p:spPr>
          <a:xfrm>
            <a:off x="628650" y="5882958"/>
            <a:ext cx="7886700" cy="365125"/>
          </a:xfrm>
        </p:spPr>
        <p:txBody>
          <a:bodyPr anchor="ctr" anchorCtr="0"/>
          <a:lstStyle>
            <a:lvl1pPr marL="0" indent="0">
              <a:buNone/>
              <a:defRPr sz="675">
                <a:solidFill>
                  <a:schemeClr val="bg1">
                    <a:lumMod val="50000"/>
                  </a:schemeClr>
                </a:solidFill>
              </a:defRPr>
            </a:lvl1pPr>
          </a:lstStyle>
          <a:p>
            <a:pPr lvl="0"/>
            <a:r>
              <a:rPr lang="en-CY"/>
              <a:t>Not:</a:t>
            </a:r>
            <a:endParaRPr lang="en-CY" dirty="0"/>
          </a:p>
        </p:txBody>
      </p:sp>
      <p:sp>
        <p:nvSpPr>
          <p:cNvPr id="10" name="Slide Number Placeholder 5">
            <a:extLst>
              <a:ext uri="{FF2B5EF4-FFF2-40B4-BE49-F238E27FC236}">
                <a16:creationId xmlns:a16="http://schemas.microsoft.com/office/drawing/2014/main" id="{FCA5B1D8-4549-0CE5-1CBE-5A74B885ED62}"/>
              </a:ext>
            </a:extLst>
          </p:cNvPr>
          <p:cNvSpPr>
            <a:spLocks noGrp="1"/>
          </p:cNvSpPr>
          <p:nvPr>
            <p:ph type="sldNum" sz="quarter" idx="4"/>
          </p:nvPr>
        </p:nvSpPr>
        <p:spPr>
          <a:xfrm>
            <a:off x="7992939" y="6420707"/>
            <a:ext cx="611288" cy="365125"/>
          </a:xfrm>
          <a:prstGeom prst="rect">
            <a:avLst/>
          </a:prstGeom>
        </p:spPr>
        <p:txBody>
          <a:bodyPr vert="horz" lIns="91440" tIns="45720" rIns="91440" bIns="45720" rtlCol="0" anchor="ctr"/>
          <a:lstStyle>
            <a:lvl1pPr algn="r">
              <a:defRPr sz="750" b="0">
                <a:solidFill>
                  <a:schemeClr val="bg1"/>
                </a:solidFill>
                <a:latin typeface="Arial" panose="020B0604020202020204" pitchFamily="34" charset="0"/>
                <a:cs typeface="Arial" panose="020B0604020202020204" pitchFamily="34" charset="0"/>
              </a:defRPr>
            </a:lvl1pPr>
          </a:lstStyle>
          <a:p>
            <a:fld id="{B5E7337E-6B17-014B-AB72-4F4640082CEB}" type="slidenum">
              <a:rPr lang="en-CY" smtClean="0"/>
              <a:pPr/>
              <a:t>‹#›</a:t>
            </a:fld>
            <a:endParaRPr lang="en-CY" dirty="0"/>
          </a:p>
        </p:txBody>
      </p:sp>
    </p:spTree>
    <p:extLst>
      <p:ext uri="{BB962C8B-B14F-4D97-AF65-F5344CB8AC3E}">
        <p14:creationId xmlns:p14="http://schemas.microsoft.com/office/powerpoint/2010/main" val="1854016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E6574C-A213-374F-A892-824C0F34709C}"/>
              </a:ext>
            </a:extLst>
          </p:cNvPr>
          <p:cNvSpPr>
            <a:spLocks noGrp="1"/>
          </p:cNvSpPr>
          <p:nvPr>
            <p:ph sz="half" idx="1"/>
          </p:nvPr>
        </p:nvSpPr>
        <p:spPr>
          <a:xfrm>
            <a:off x="628650" y="1800000"/>
            <a:ext cx="3886200" cy="3999570"/>
          </a:xfrm>
          <a:prstGeom prst="rect">
            <a:avLst/>
          </a:prstGeom>
        </p:spPr>
        <p:txBody>
          <a:bodyPr/>
          <a:lstStyle>
            <a:lvl1pPr>
              <a:buSzPct val="100000"/>
              <a:buFontTx/>
              <a:buNone/>
              <a:defRPr>
                <a:solidFill>
                  <a:srgbClr val="333333"/>
                </a:solidFill>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tr-TR"/>
              <a:t>Asıl metin stillerini düzenlemek için tıklayın</a:t>
            </a:r>
          </a:p>
        </p:txBody>
      </p:sp>
      <p:sp>
        <p:nvSpPr>
          <p:cNvPr id="4" name="Content Placeholder 3">
            <a:extLst>
              <a:ext uri="{FF2B5EF4-FFF2-40B4-BE49-F238E27FC236}">
                <a16:creationId xmlns:a16="http://schemas.microsoft.com/office/drawing/2014/main" id="{3F51D97F-EFAC-774B-9912-9CD11937DA75}"/>
              </a:ext>
            </a:extLst>
          </p:cNvPr>
          <p:cNvSpPr>
            <a:spLocks noGrp="1"/>
          </p:cNvSpPr>
          <p:nvPr>
            <p:ph sz="half" idx="2" hasCustomPrompt="1"/>
          </p:nvPr>
        </p:nvSpPr>
        <p:spPr>
          <a:xfrm>
            <a:off x="4629150" y="1800000"/>
            <a:ext cx="3886200" cy="3999570"/>
          </a:xfrm>
          <a:prstGeom prst="rect">
            <a:avLst/>
          </a:prstGeom>
        </p:spPr>
        <p:txBody>
          <a:bodyPr/>
          <a:lstStyle>
            <a:lvl1pPr marL="171450" indent="-171450">
              <a:buFont typeface="Wingdings" pitchFamily="2" charset="2"/>
              <a:buChar char="§"/>
              <a:defRPr>
                <a:solidFill>
                  <a:srgbClr val="333333"/>
                </a:solidFill>
              </a:defRPr>
            </a:lvl1pPr>
            <a:lvl2pPr marL="372666" indent="-159544">
              <a:buFont typeface="Wingdings" pitchFamily="2" charset="2"/>
              <a:buChar char="§"/>
              <a:defRPr>
                <a:solidFill>
                  <a:srgbClr val="333333"/>
                </a:solidFill>
              </a:defRPr>
            </a:lvl2pPr>
            <a:lvl3pPr marL="601266" indent="-190500">
              <a:buFont typeface="Wingdings" pitchFamily="2" charset="2"/>
              <a:buChar char="§"/>
              <a:defRPr>
                <a:solidFill>
                  <a:srgbClr val="333333"/>
                </a:solidFill>
              </a:defRPr>
            </a:lvl3pPr>
            <a:lvl4pPr marL="807244" indent="-190500">
              <a:buFont typeface="Wingdings" pitchFamily="2" charset="2"/>
              <a:buChar char="§"/>
              <a:defRPr>
                <a:solidFill>
                  <a:srgbClr val="333333"/>
                </a:solidFill>
              </a:defRPr>
            </a:lvl4pPr>
            <a:lvl5pPr marL="1004888" indent="-190500">
              <a:buFont typeface="Wingdings" pitchFamily="2" charset="2"/>
              <a:buChar char="§"/>
              <a:defRPr>
                <a:solidFill>
                  <a:srgbClr val="333333"/>
                </a:solidFill>
              </a:defRPr>
            </a:lvl5pPr>
          </a:lstStyle>
          <a:p>
            <a:pPr lvl="0"/>
            <a:r>
              <a:rPr lang="en-GB" dirty="0"/>
              <a:t>Ana </a:t>
            </a:r>
            <a:r>
              <a:rPr lang="en-GB" dirty="0" err="1"/>
              <a:t>metin</a:t>
            </a:r>
            <a:r>
              <a:rPr lang="en-GB" dirty="0"/>
              <a:t> </a:t>
            </a:r>
            <a:r>
              <a:rPr lang="en-GB" dirty="0" err="1"/>
              <a:t>stillerini</a:t>
            </a:r>
            <a:r>
              <a:rPr lang="en-GB" dirty="0"/>
              <a:t> </a:t>
            </a:r>
            <a:r>
              <a:rPr lang="en-GB" dirty="0" err="1"/>
              <a:t>düzenlemek</a:t>
            </a:r>
            <a:r>
              <a:rPr lang="en-GB" dirty="0"/>
              <a:t> </a:t>
            </a:r>
            <a:r>
              <a:rPr lang="en-GB" dirty="0" err="1"/>
              <a:t>için</a:t>
            </a:r>
            <a:r>
              <a:rPr lang="en-GB" dirty="0"/>
              <a:t> </a:t>
            </a:r>
            <a:r>
              <a:rPr lang="en-GB" dirty="0" err="1"/>
              <a:t>tıklayın</a:t>
            </a:r>
            <a:endParaRPr lang="en-GB" dirty="0"/>
          </a:p>
          <a:p>
            <a:pPr lvl="1"/>
            <a:r>
              <a:rPr lang="en-GB" dirty="0" err="1"/>
              <a:t>İkinci</a:t>
            </a:r>
            <a:r>
              <a:rPr lang="en-GB" dirty="0"/>
              <a:t> </a:t>
            </a:r>
            <a:r>
              <a:rPr lang="en-GB" dirty="0" err="1"/>
              <a:t>düzey</a:t>
            </a:r>
            <a:endParaRPr lang="en-GB" dirty="0"/>
          </a:p>
          <a:p>
            <a:pPr lvl="2"/>
            <a:r>
              <a:rPr lang="en-GB" dirty="0" err="1"/>
              <a:t>Üçüncü</a:t>
            </a:r>
            <a:r>
              <a:rPr lang="en-GB" dirty="0"/>
              <a:t> </a:t>
            </a:r>
            <a:r>
              <a:rPr lang="en-GB" dirty="0" err="1"/>
              <a:t>düzey</a:t>
            </a:r>
            <a:endParaRPr lang="en-GB" dirty="0"/>
          </a:p>
          <a:p>
            <a:pPr lvl="3"/>
            <a:r>
              <a:rPr lang="en-GB" dirty="0" err="1"/>
              <a:t>Dördüncü</a:t>
            </a:r>
            <a:r>
              <a:rPr lang="en-GB" dirty="0"/>
              <a:t> </a:t>
            </a:r>
            <a:r>
              <a:rPr lang="en-GB" dirty="0" err="1"/>
              <a:t>düzey</a:t>
            </a:r>
            <a:endParaRPr lang="en-GB" dirty="0"/>
          </a:p>
          <a:p>
            <a:pPr lvl="4"/>
            <a:r>
              <a:rPr lang="en-GB" dirty="0" err="1"/>
              <a:t>Beşinci</a:t>
            </a:r>
            <a:r>
              <a:rPr lang="en-GB" dirty="0"/>
              <a:t> </a:t>
            </a:r>
            <a:r>
              <a:rPr lang="en-GB" dirty="0" err="1"/>
              <a:t>düzey</a:t>
            </a:r>
            <a:endParaRPr lang="en-CY" dirty="0"/>
          </a:p>
        </p:txBody>
      </p:sp>
      <p:sp>
        <p:nvSpPr>
          <p:cNvPr id="6" name="Title 1">
            <a:extLst>
              <a:ext uri="{FF2B5EF4-FFF2-40B4-BE49-F238E27FC236}">
                <a16:creationId xmlns:a16="http://schemas.microsoft.com/office/drawing/2014/main" id="{F046F1CC-CEF7-5A43-B472-AC4D5A4EE031}"/>
              </a:ext>
            </a:extLst>
          </p:cNvPr>
          <p:cNvSpPr>
            <a:spLocks noGrp="1"/>
          </p:cNvSpPr>
          <p:nvPr>
            <p:ph type="title" hasCustomPrompt="1"/>
          </p:nvPr>
        </p:nvSpPr>
        <p:spPr>
          <a:xfrm>
            <a:off x="628650" y="365126"/>
            <a:ext cx="7886700" cy="697958"/>
          </a:xfrm>
          <a:prstGeom prst="rect">
            <a:avLst/>
          </a:prstGeom>
        </p:spPr>
        <p:txBody>
          <a:bodyPr/>
          <a:lstStyle/>
          <a:p>
            <a:r>
              <a:rPr lang="en-GB" dirty="0" err="1"/>
              <a:t>Başlık</a:t>
            </a:r>
            <a:r>
              <a:rPr lang="en-GB" dirty="0"/>
              <a:t> </a:t>
            </a:r>
            <a:r>
              <a:rPr lang="en-GB" dirty="0" err="1"/>
              <a:t>Alanı</a:t>
            </a:r>
            <a:endParaRPr lang="en-CY" dirty="0"/>
          </a:p>
        </p:txBody>
      </p:sp>
      <p:sp>
        <p:nvSpPr>
          <p:cNvPr id="8" name="Text Placeholder 3">
            <a:extLst>
              <a:ext uri="{FF2B5EF4-FFF2-40B4-BE49-F238E27FC236}">
                <a16:creationId xmlns:a16="http://schemas.microsoft.com/office/drawing/2014/main" id="{0AAEF3AA-A3F7-DF49-854E-6F6CC8A31808}"/>
              </a:ext>
            </a:extLst>
          </p:cNvPr>
          <p:cNvSpPr>
            <a:spLocks noGrp="1"/>
          </p:cNvSpPr>
          <p:nvPr>
            <p:ph type="body" sz="quarter" idx="14" hasCustomPrompt="1"/>
          </p:nvPr>
        </p:nvSpPr>
        <p:spPr>
          <a:xfrm>
            <a:off x="628650" y="1080305"/>
            <a:ext cx="7886700" cy="409420"/>
          </a:xfrm>
        </p:spPr>
        <p:txBody>
          <a:bodyPr/>
          <a:lstStyle>
            <a:lvl1pPr marL="0" indent="0">
              <a:buNone/>
              <a:defRPr sz="1650">
                <a:solidFill>
                  <a:srgbClr val="6FD0FF"/>
                </a:solidFill>
              </a:defRPr>
            </a:lvl1pPr>
          </a:lstStyle>
          <a:p>
            <a:pPr lvl="0"/>
            <a:r>
              <a:rPr lang="tr-TR" dirty="0"/>
              <a:t>Alt Başlık Alanı</a:t>
            </a:r>
            <a:endParaRPr lang="en-CY" dirty="0"/>
          </a:p>
        </p:txBody>
      </p:sp>
      <p:sp>
        <p:nvSpPr>
          <p:cNvPr id="11" name="Text Placeholder 3">
            <a:extLst>
              <a:ext uri="{FF2B5EF4-FFF2-40B4-BE49-F238E27FC236}">
                <a16:creationId xmlns:a16="http://schemas.microsoft.com/office/drawing/2014/main" id="{8B096BFD-D334-144C-BD95-B9E5B7621299}"/>
              </a:ext>
            </a:extLst>
          </p:cNvPr>
          <p:cNvSpPr>
            <a:spLocks noGrp="1"/>
          </p:cNvSpPr>
          <p:nvPr>
            <p:ph type="body" sz="quarter" idx="15" hasCustomPrompt="1"/>
          </p:nvPr>
        </p:nvSpPr>
        <p:spPr>
          <a:xfrm>
            <a:off x="628650" y="5882958"/>
            <a:ext cx="7886700" cy="365125"/>
          </a:xfrm>
        </p:spPr>
        <p:txBody>
          <a:bodyPr anchor="ctr" anchorCtr="0"/>
          <a:lstStyle>
            <a:lvl1pPr marL="0" indent="0">
              <a:buNone/>
              <a:defRPr sz="675">
                <a:solidFill>
                  <a:schemeClr val="bg1">
                    <a:lumMod val="50000"/>
                  </a:schemeClr>
                </a:solidFill>
              </a:defRPr>
            </a:lvl1pPr>
          </a:lstStyle>
          <a:p>
            <a:pPr lvl="0"/>
            <a:r>
              <a:rPr lang="en-CY"/>
              <a:t>Not:</a:t>
            </a:r>
            <a:endParaRPr lang="en-CY" dirty="0"/>
          </a:p>
        </p:txBody>
      </p:sp>
      <p:sp>
        <p:nvSpPr>
          <p:cNvPr id="9" name="Slide Number Placeholder 5">
            <a:extLst>
              <a:ext uri="{FF2B5EF4-FFF2-40B4-BE49-F238E27FC236}">
                <a16:creationId xmlns:a16="http://schemas.microsoft.com/office/drawing/2014/main" id="{0B41E718-FB9A-5868-10A2-15A0F14809A4}"/>
              </a:ext>
            </a:extLst>
          </p:cNvPr>
          <p:cNvSpPr>
            <a:spLocks noGrp="1"/>
          </p:cNvSpPr>
          <p:nvPr>
            <p:ph type="sldNum" sz="quarter" idx="4"/>
          </p:nvPr>
        </p:nvSpPr>
        <p:spPr>
          <a:xfrm>
            <a:off x="7992939" y="6420707"/>
            <a:ext cx="611288" cy="365125"/>
          </a:xfrm>
          <a:prstGeom prst="rect">
            <a:avLst/>
          </a:prstGeom>
        </p:spPr>
        <p:txBody>
          <a:bodyPr vert="horz" lIns="91440" tIns="45720" rIns="91440" bIns="45720" rtlCol="0" anchor="ctr"/>
          <a:lstStyle>
            <a:lvl1pPr algn="r">
              <a:defRPr sz="750" b="0">
                <a:solidFill>
                  <a:schemeClr val="bg1"/>
                </a:solidFill>
                <a:latin typeface="Arial" panose="020B0604020202020204" pitchFamily="34" charset="0"/>
                <a:cs typeface="Arial" panose="020B0604020202020204" pitchFamily="34" charset="0"/>
              </a:defRPr>
            </a:lvl1pPr>
          </a:lstStyle>
          <a:p>
            <a:fld id="{B5E7337E-6B17-014B-AB72-4F4640082CEB}" type="slidenum">
              <a:rPr lang="en-CY" smtClean="0"/>
              <a:pPr/>
              <a:t>‹#›</a:t>
            </a:fld>
            <a:endParaRPr lang="en-CY" dirty="0"/>
          </a:p>
        </p:txBody>
      </p:sp>
    </p:spTree>
    <p:extLst>
      <p:ext uri="{BB962C8B-B14F-4D97-AF65-F5344CB8AC3E}">
        <p14:creationId xmlns:p14="http://schemas.microsoft.com/office/powerpoint/2010/main" val="2815283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E6574C-A213-374F-A892-824C0F34709C}"/>
              </a:ext>
            </a:extLst>
          </p:cNvPr>
          <p:cNvSpPr>
            <a:spLocks noGrp="1"/>
          </p:cNvSpPr>
          <p:nvPr>
            <p:ph sz="half" idx="1"/>
          </p:nvPr>
        </p:nvSpPr>
        <p:spPr>
          <a:xfrm>
            <a:off x="628650" y="1800000"/>
            <a:ext cx="3886200" cy="3999570"/>
          </a:xfrm>
          <a:prstGeom prst="rect">
            <a:avLst/>
          </a:prstGeom>
        </p:spPr>
        <p:txBody>
          <a:bodyPr/>
          <a:lstStyle>
            <a:lvl1pPr>
              <a:buSzPct val="100000"/>
              <a:buFontTx/>
              <a:buNone/>
              <a:defRPr>
                <a:solidFill>
                  <a:srgbClr val="333333"/>
                </a:solidFill>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tr-TR"/>
              <a:t>Asıl metin stillerini düzenlemek için tıklayın</a:t>
            </a:r>
          </a:p>
        </p:txBody>
      </p:sp>
      <p:sp>
        <p:nvSpPr>
          <p:cNvPr id="4" name="Content Placeholder 3">
            <a:extLst>
              <a:ext uri="{FF2B5EF4-FFF2-40B4-BE49-F238E27FC236}">
                <a16:creationId xmlns:a16="http://schemas.microsoft.com/office/drawing/2014/main" id="{3F51D97F-EFAC-774B-9912-9CD11937DA75}"/>
              </a:ext>
            </a:extLst>
          </p:cNvPr>
          <p:cNvSpPr>
            <a:spLocks noGrp="1"/>
          </p:cNvSpPr>
          <p:nvPr>
            <p:ph sz="half" idx="2"/>
          </p:nvPr>
        </p:nvSpPr>
        <p:spPr>
          <a:xfrm>
            <a:off x="4629150" y="1800000"/>
            <a:ext cx="3886200" cy="3999570"/>
          </a:xfrm>
          <a:prstGeom prst="rect">
            <a:avLst/>
          </a:prstGeom>
        </p:spPr>
        <p:txBody>
          <a:bodyPr/>
          <a:lstStyle>
            <a:lvl1pPr>
              <a:buFontTx/>
              <a:buNone/>
              <a:defRPr>
                <a:solidFill>
                  <a:srgbClr val="333333"/>
                </a:solidFill>
              </a:defRPr>
            </a:lvl1pPr>
            <a:lvl2pPr>
              <a:buFontTx/>
              <a:buBlip>
                <a:blip r:embed="rId2"/>
              </a:buBlip>
              <a:defRPr/>
            </a:lvl2pPr>
            <a:lvl3pPr>
              <a:buFontTx/>
              <a:buBlip>
                <a:blip r:embed="rId2"/>
              </a:buBlip>
              <a:defRPr/>
            </a:lvl3pPr>
            <a:lvl4pPr>
              <a:buFontTx/>
              <a:buBlip>
                <a:blip r:embed="rId2"/>
              </a:buBlip>
              <a:defRPr/>
            </a:lvl4pPr>
            <a:lvl5pPr>
              <a:buFontTx/>
              <a:buBlip>
                <a:blip r:embed="rId2"/>
              </a:buBlip>
              <a:defRPr/>
            </a:lvl5pPr>
          </a:lstStyle>
          <a:p>
            <a:pPr lvl="0"/>
            <a:r>
              <a:rPr lang="tr-TR"/>
              <a:t>Asıl metin stillerini düzenlemek için tıklayın</a:t>
            </a:r>
          </a:p>
        </p:txBody>
      </p:sp>
      <p:sp>
        <p:nvSpPr>
          <p:cNvPr id="6" name="Title 1">
            <a:extLst>
              <a:ext uri="{FF2B5EF4-FFF2-40B4-BE49-F238E27FC236}">
                <a16:creationId xmlns:a16="http://schemas.microsoft.com/office/drawing/2014/main" id="{24BE3DCB-33FD-5041-AB6B-EB2290008DB7}"/>
              </a:ext>
            </a:extLst>
          </p:cNvPr>
          <p:cNvSpPr>
            <a:spLocks noGrp="1"/>
          </p:cNvSpPr>
          <p:nvPr>
            <p:ph type="title" hasCustomPrompt="1"/>
          </p:nvPr>
        </p:nvSpPr>
        <p:spPr>
          <a:xfrm>
            <a:off x="628650" y="365126"/>
            <a:ext cx="7886700" cy="697958"/>
          </a:xfrm>
          <a:prstGeom prst="rect">
            <a:avLst/>
          </a:prstGeom>
        </p:spPr>
        <p:txBody>
          <a:bodyPr/>
          <a:lstStyle/>
          <a:p>
            <a:r>
              <a:rPr lang="en-GB" dirty="0" err="1"/>
              <a:t>Başlık</a:t>
            </a:r>
            <a:r>
              <a:rPr lang="en-GB" dirty="0"/>
              <a:t> </a:t>
            </a:r>
            <a:r>
              <a:rPr lang="en-GB" dirty="0" err="1"/>
              <a:t>Alanı</a:t>
            </a:r>
            <a:endParaRPr lang="en-CY" dirty="0"/>
          </a:p>
        </p:txBody>
      </p:sp>
      <p:sp>
        <p:nvSpPr>
          <p:cNvPr id="8" name="Text Placeholder 3">
            <a:extLst>
              <a:ext uri="{FF2B5EF4-FFF2-40B4-BE49-F238E27FC236}">
                <a16:creationId xmlns:a16="http://schemas.microsoft.com/office/drawing/2014/main" id="{336875E3-2700-994A-8179-D5ED55BAD626}"/>
              </a:ext>
            </a:extLst>
          </p:cNvPr>
          <p:cNvSpPr>
            <a:spLocks noGrp="1"/>
          </p:cNvSpPr>
          <p:nvPr>
            <p:ph type="body" sz="quarter" idx="14" hasCustomPrompt="1"/>
          </p:nvPr>
        </p:nvSpPr>
        <p:spPr>
          <a:xfrm>
            <a:off x="629100" y="1080305"/>
            <a:ext cx="7886700" cy="409420"/>
          </a:xfrm>
        </p:spPr>
        <p:txBody>
          <a:bodyPr/>
          <a:lstStyle>
            <a:lvl1pPr marL="0" indent="0">
              <a:buNone/>
              <a:defRPr sz="1650">
                <a:solidFill>
                  <a:srgbClr val="6FD0FF"/>
                </a:solidFill>
              </a:defRPr>
            </a:lvl1pPr>
          </a:lstStyle>
          <a:p>
            <a:pPr lvl="0"/>
            <a:r>
              <a:rPr lang="tr-TR" dirty="0"/>
              <a:t>Alt Başlık Alanı</a:t>
            </a:r>
            <a:endParaRPr lang="en-CY" dirty="0"/>
          </a:p>
        </p:txBody>
      </p:sp>
      <p:sp>
        <p:nvSpPr>
          <p:cNvPr id="11" name="Text Placeholder 3">
            <a:extLst>
              <a:ext uri="{FF2B5EF4-FFF2-40B4-BE49-F238E27FC236}">
                <a16:creationId xmlns:a16="http://schemas.microsoft.com/office/drawing/2014/main" id="{744471F9-CB2A-2741-B6A5-04C3B78F1A8A}"/>
              </a:ext>
            </a:extLst>
          </p:cNvPr>
          <p:cNvSpPr>
            <a:spLocks noGrp="1"/>
          </p:cNvSpPr>
          <p:nvPr>
            <p:ph type="body" sz="quarter" idx="15" hasCustomPrompt="1"/>
          </p:nvPr>
        </p:nvSpPr>
        <p:spPr>
          <a:xfrm>
            <a:off x="628650" y="5882958"/>
            <a:ext cx="7886700" cy="365125"/>
          </a:xfrm>
        </p:spPr>
        <p:txBody>
          <a:bodyPr anchor="ctr" anchorCtr="0"/>
          <a:lstStyle>
            <a:lvl1pPr marL="0" indent="0">
              <a:buNone/>
              <a:defRPr sz="675">
                <a:solidFill>
                  <a:schemeClr val="bg1">
                    <a:lumMod val="50000"/>
                  </a:schemeClr>
                </a:solidFill>
              </a:defRPr>
            </a:lvl1pPr>
          </a:lstStyle>
          <a:p>
            <a:pPr lvl="0"/>
            <a:r>
              <a:rPr lang="en-CY"/>
              <a:t>Not:</a:t>
            </a:r>
            <a:endParaRPr lang="en-CY" dirty="0"/>
          </a:p>
        </p:txBody>
      </p:sp>
      <p:sp>
        <p:nvSpPr>
          <p:cNvPr id="9" name="Slide Number Placeholder 5">
            <a:extLst>
              <a:ext uri="{FF2B5EF4-FFF2-40B4-BE49-F238E27FC236}">
                <a16:creationId xmlns:a16="http://schemas.microsoft.com/office/drawing/2014/main" id="{E271002F-52A9-EDA8-FF42-30B037DBABE3}"/>
              </a:ext>
            </a:extLst>
          </p:cNvPr>
          <p:cNvSpPr>
            <a:spLocks noGrp="1"/>
          </p:cNvSpPr>
          <p:nvPr>
            <p:ph type="sldNum" sz="quarter" idx="4"/>
          </p:nvPr>
        </p:nvSpPr>
        <p:spPr>
          <a:xfrm>
            <a:off x="7992939" y="6420707"/>
            <a:ext cx="611288" cy="365125"/>
          </a:xfrm>
          <a:prstGeom prst="rect">
            <a:avLst/>
          </a:prstGeom>
        </p:spPr>
        <p:txBody>
          <a:bodyPr vert="horz" lIns="91440" tIns="45720" rIns="91440" bIns="45720" rtlCol="0" anchor="ctr"/>
          <a:lstStyle>
            <a:lvl1pPr algn="r">
              <a:defRPr sz="750" b="0">
                <a:solidFill>
                  <a:schemeClr val="bg1"/>
                </a:solidFill>
                <a:latin typeface="Arial" panose="020B0604020202020204" pitchFamily="34" charset="0"/>
                <a:cs typeface="Arial" panose="020B0604020202020204" pitchFamily="34" charset="0"/>
              </a:defRPr>
            </a:lvl1pPr>
          </a:lstStyle>
          <a:p>
            <a:fld id="{B5E7337E-6B17-014B-AB72-4F4640082CEB}" type="slidenum">
              <a:rPr lang="en-CY" smtClean="0"/>
              <a:pPr/>
              <a:t>‹#›</a:t>
            </a:fld>
            <a:endParaRPr lang="en-CY" dirty="0"/>
          </a:p>
        </p:txBody>
      </p:sp>
    </p:spTree>
    <p:extLst>
      <p:ext uri="{BB962C8B-B14F-4D97-AF65-F5344CB8AC3E}">
        <p14:creationId xmlns:p14="http://schemas.microsoft.com/office/powerpoint/2010/main" val="2784720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B2CC5F7-494E-A048-A764-7A1BC2BF6158}"/>
              </a:ext>
            </a:extLst>
          </p:cNvPr>
          <p:cNvSpPr>
            <a:spLocks noGrp="1"/>
          </p:cNvSpPr>
          <p:nvPr>
            <p:ph type="pic" idx="1" hasCustomPrompt="1"/>
          </p:nvPr>
        </p:nvSpPr>
        <p:spPr>
          <a:xfrm>
            <a:off x="4630049" y="1800000"/>
            <a:ext cx="3885300" cy="3999570"/>
          </a:xfrm>
          <a:prstGeom prst="rect">
            <a:avLst/>
          </a:prstGeom>
          <a:solidFill>
            <a:schemeClr val="bg2"/>
          </a:solidFill>
        </p:spPr>
        <p:txBody>
          <a:bodyPr/>
          <a:lstStyle>
            <a:lvl1pPr marL="0" indent="0">
              <a:buNone/>
              <a:defRPr sz="1500">
                <a:solidFill>
                  <a:srgbClr val="333333"/>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tr-TR" dirty="0"/>
              <a:t>Resim eklemek için simgeyi tıklayın</a:t>
            </a:r>
            <a:endParaRPr lang="en-CY" dirty="0"/>
          </a:p>
        </p:txBody>
      </p:sp>
      <p:sp>
        <p:nvSpPr>
          <p:cNvPr id="9" name="Title 1">
            <a:extLst>
              <a:ext uri="{FF2B5EF4-FFF2-40B4-BE49-F238E27FC236}">
                <a16:creationId xmlns:a16="http://schemas.microsoft.com/office/drawing/2014/main" id="{EB3D68E2-8AFA-3F44-A887-D4240A0FD842}"/>
              </a:ext>
            </a:extLst>
          </p:cNvPr>
          <p:cNvSpPr>
            <a:spLocks noGrp="1"/>
          </p:cNvSpPr>
          <p:nvPr>
            <p:ph type="title" hasCustomPrompt="1"/>
          </p:nvPr>
        </p:nvSpPr>
        <p:spPr>
          <a:xfrm>
            <a:off x="628651" y="365126"/>
            <a:ext cx="7888860" cy="697958"/>
          </a:xfrm>
          <a:prstGeom prst="rect">
            <a:avLst/>
          </a:prstGeom>
        </p:spPr>
        <p:txBody>
          <a:bodyPr/>
          <a:lstStyle/>
          <a:p>
            <a:r>
              <a:rPr lang="en-GB" dirty="0" err="1"/>
              <a:t>Başlık</a:t>
            </a:r>
            <a:r>
              <a:rPr lang="en-GB" dirty="0"/>
              <a:t> </a:t>
            </a:r>
            <a:r>
              <a:rPr lang="en-GB" dirty="0" err="1"/>
              <a:t>Alanı</a:t>
            </a:r>
            <a:endParaRPr lang="en-CY" dirty="0"/>
          </a:p>
        </p:txBody>
      </p:sp>
      <p:sp>
        <p:nvSpPr>
          <p:cNvPr id="10" name="Content Placeholder 2">
            <a:extLst>
              <a:ext uri="{FF2B5EF4-FFF2-40B4-BE49-F238E27FC236}">
                <a16:creationId xmlns:a16="http://schemas.microsoft.com/office/drawing/2014/main" id="{26D06865-5EA3-A742-BBEA-D8A309379BFB}"/>
              </a:ext>
            </a:extLst>
          </p:cNvPr>
          <p:cNvSpPr>
            <a:spLocks noGrp="1"/>
          </p:cNvSpPr>
          <p:nvPr>
            <p:ph sz="half" idx="13" hasCustomPrompt="1"/>
          </p:nvPr>
        </p:nvSpPr>
        <p:spPr>
          <a:xfrm>
            <a:off x="628651" y="1800000"/>
            <a:ext cx="3885300" cy="3999570"/>
          </a:xfrm>
          <a:prstGeom prst="rect">
            <a:avLst/>
          </a:prstGeom>
        </p:spPr>
        <p:txBody>
          <a:bodyPr/>
          <a:lstStyle>
            <a:lvl1pPr marL="171450" indent="-171450">
              <a:buSzPct val="100000"/>
              <a:buFont typeface="Wingdings" pitchFamily="2" charset="2"/>
              <a:buChar char="§"/>
              <a:defRPr>
                <a:solidFill>
                  <a:srgbClr val="333333"/>
                </a:solidFill>
              </a:defRPr>
            </a:lvl1pPr>
            <a:lvl2pPr marL="372666" indent="-159544">
              <a:buSzPct val="100000"/>
              <a:buFont typeface="Wingdings" pitchFamily="2" charset="2"/>
              <a:buChar char="§"/>
              <a:defRPr>
                <a:solidFill>
                  <a:srgbClr val="333333"/>
                </a:solidFill>
              </a:defRPr>
            </a:lvl2pPr>
            <a:lvl3pPr marL="601266" indent="-190500">
              <a:buSzPct val="100000"/>
              <a:buFont typeface="Wingdings" pitchFamily="2" charset="2"/>
              <a:buChar char="§"/>
              <a:defRPr>
                <a:solidFill>
                  <a:srgbClr val="333333"/>
                </a:solidFill>
              </a:defRPr>
            </a:lvl3pPr>
            <a:lvl4pPr marL="807244" indent="-190500">
              <a:buSzPct val="100000"/>
              <a:buFont typeface="Wingdings" pitchFamily="2" charset="2"/>
              <a:buChar char="§"/>
              <a:defRPr>
                <a:solidFill>
                  <a:srgbClr val="333333"/>
                </a:solidFill>
              </a:defRPr>
            </a:lvl4pPr>
            <a:lvl5pPr marL="1004888" indent="-190500">
              <a:buSzPct val="100000"/>
              <a:buFont typeface="Wingdings" pitchFamily="2" charset="2"/>
              <a:buChar char="§"/>
              <a:defRPr>
                <a:solidFill>
                  <a:srgbClr val="333333"/>
                </a:solidFill>
              </a:defRPr>
            </a:lvl5pPr>
          </a:lstStyle>
          <a:p>
            <a:pPr lvl="0"/>
            <a:r>
              <a:rPr lang="en-GB" dirty="0"/>
              <a:t>Ana </a:t>
            </a:r>
            <a:r>
              <a:rPr lang="en-GB" dirty="0" err="1"/>
              <a:t>metin</a:t>
            </a:r>
            <a:r>
              <a:rPr lang="en-GB" dirty="0"/>
              <a:t> </a:t>
            </a:r>
            <a:r>
              <a:rPr lang="en-GB" dirty="0" err="1"/>
              <a:t>stillerini</a:t>
            </a:r>
            <a:r>
              <a:rPr lang="en-GB" dirty="0"/>
              <a:t> </a:t>
            </a:r>
            <a:r>
              <a:rPr lang="en-GB" dirty="0" err="1"/>
              <a:t>düzenlemek</a:t>
            </a:r>
            <a:r>
              <a:rPr lang="en-GB" dirty="0"/>
              <a:t> </a:t>
            </a:r>
            <a:r>
              <a:rPr lang="en-GB" dirty="0" err="1"/>
              <a:t>için</a:t>
            </a:r>
            <a:r>
              <a:rPr lang="en-GB" dirty="0"/>
              <a:t> </a:t>
            </a:r>
            <a:r>
              <a:rPr lang="en-GB" dirty="0" err="1"/>
              <a:t>tıklayın</a:t>
            </a:r>
            <a:endParaRPr lang="en-GB" dirty="0"/>
          </a:p>
          <a:p>
            <a:pPr lvl="1"/>
            <a:r>
              <a:rPr lang="en-GB" dirty="0" err="1"/>
              <a:t>İkinci</a:t>
            </a:r>
            <a:r>
              <a:rPr lang="en-GB" dirty="0"/>
              <a:t> </a:t>
            </a:r>
            <a:r>
              <a:rPr lang="en-GB" dirty="0" err="1"/>
              <a:t>düzey</a:t>
            </a:r>
            <a:endParaRPr lang="en-GB" dirty="0"/>
          </a:p>
          <a:p>
            <a:pPr lvl="2"/>
            <a:r>
              <a:rPr lang="en-GB" dirty="0" err="1"/>
              <a:t>Üçüncü</a:t>
            </a:r>
            <a:r>
              <a:rPr lang="en-GB" dirty="0"/>
              <a:t> </a:t>
            </a:r>
            <a:r>
              <a:rPr lang="en-GB" dirty="0" err="1"/>
              <a:t>düzey</a:t>
            </a:r>
            <a:endParaRPr lang="en-GB" dirty="0"/>
          </a:p>
          <a:p>
            <a:pPr lvl="3"/>
            <a:r>
              <a:rPr lang="en-GB" dirty="0" err="1"/>
              <a:t>Dördüncü</a:t>
            </a:r>
            <a:r>
              <a:rPr lang="en-GB" dirty="0"/>
              <a:t> </a:t>
            </a:r>
            <a:r>
              <a:rPr lang="en-GB" dirty="0" err="1"/>
              <a:t>düzey</a:t>
            </a:r>
            <a:endParaRPr lang="en-GB" dirty="0"/>
          </a:p>
          <a:p>
            <a:pPr lvl="4"/>
            <a:r>
              <a:rPr lang="en-GB" dirty="0" err="1"/>
              <a:t>Beşinci</a:t>
            </a:r>
            <a:r>
              <a:rPr lang="en-GB" dirty="0"/>
              <a:t> </a:t>
            </a:r>
            <a:r>
              <a:rPr lang="en-GB" dirty="0" err="1"/>
              <a:t>düzey</a:t>
            </a:r>
            <a:endParaRPr lang="en-CY" dirty="0"/>
          </a:p>
        </p:txBody>
      </p:sp>
      <p:sp>
        <p:nvSpPr>
          <p:cNvPr id="4" name="Text Placeholder 3">
            <a:extLst>
              <a:ext uri="{FF2B5EF4-FFF2-40B4-BE49-F238E27FC236}">
                <a16:creationId xmlns:a16="http://schemas.microsoft.com/office/drawing/2014/main" id="{50E3ACF1-7698-A649-B175-569C115A063B}"/>
              </a:ext>
            </a:extLst>
          </p:cNvPr>
          <p:cNvSpPr>
            <a:spLocks noGrp="1"/>
          </p:cNvSpPr>
          <p:nvPr>
            <p:ph type="body" sz="quarter" idx="14" hasCustomPrompt="1"/>
          </p:nvPr>
        </p:nvSpPr>
        <p:spPr>
          <a:xfrm>
            <a:off x="628651" y="1080305"/>
            <a:ext cx="7889699" cy="409420"/>
          </a:xfrm>
        </p:spPr>
        <p:txBody>
          <a:bodyPr/>
          <a:lstStyle>
            <a:lvl1pPr marL="0" indent="0">
              <a:buNone/>
              <a:defRPr sz="1650">
                <a:solidFill>
                  <a:srgbClr val="6FD0FF"/>
                </a:solidFill>
              </a:defRPr>
            </a:lvl1pPr>
          </a:lstStyle>
          <a:p>
            <a:pPr lvl="0"/>
            <a:r>
              <a:rPr lang="tr-TR" dirty="0"/>
              <a:t>Alt Başlık Alanı</a:t>
            </a:r>
            <a:endParaRPr lang="en-CY" dirty="0"/>
          </a:p>
        </p:txBody>
      </p:sp>
      <p:sp>
        <p:nvSpPr>
          <p:cNvPr id="12" name="Text Placeholder 3">
            <a:extLst>
              <a:ext uri="{FF2B5EF4-FFF2-40B4-BE49-F238E27FC236}">
                <a16:creationId xmlns:a16="http://schemas.microsoft.com/office/drawing/2014/main" id="{52EF22B0-1FDC-E044-9116-93A0EBBBCB05}"/>
              </a:ext>
            </a:extLst>
          </p:cNvPr>
          <p:cNvSpPr>
            <a:spLocks noGrp="1"/>
          </p:cNvSpPr>
          <p:nvPr>
            <p:ph type="body" sz="quarter" idx="15" hasCustomPrompt="1"/>
          </p:nvPr>
        </p:nvSpPr>
        <p:spPr>
          <a:xfrm>
            <a:off x="628650" y="5882958"/>
            <a:ext cx="7886699" cy="353435"/>
          </a:xfrm>
        </p:spPr>
        <p:txBody>
          <a:bodyPr anchor="ctr" anchorCtr="0"/>
          <a:lstStyle>
            <a:lvl1pPr marL="0" indent="0">
              <a:buNone/>
              <a:defRPr sz="675">
                <a:solidFill>
                  <a:schemeClr val="bg1">
                    <a:lumMod val="50000"/>
                  </a:schemeClr>
                </a:solidFill>
              </a:defRPr>
            </a:lvl1pPr>
          </a:lstStyle>
          <a:p>
            <a:pPr lvl="0"/>
            <a:r>
              <a:rPr lang="en-CY"/>
              <a:t>Not:</a:t>
            </a:r>
            <a:endParaRPr lang="en-CY" dirty="0"/>
          </a:p>
        </p:txBody>
      </p:sp>
      <p:sp>
        <p:nvSpPr>
          <p:cNvPr id="7" name="Slide Number Placeholder 5">
            <a:extLst>
              <a:ext uri="{FF2B5EF4-FFF2-40B4-BE49-F238E27FC236}">
                <a16:creationId xmlns:a16="http://schemas.microsoft.com/office/drawing/2014/main" id="{A90ACC8C-F452-802C-5536-1AACE876DD87}"/>
              </a:ext>
            </a:extLst>
          </p:cNvPr>
          <p:cNvSpPr>
            <a:spLocks noGrp="1"/>
          </p:cNvSpPr>
          <p:nvPr>
            <p:ph type="sldNum" sz="quarter" idx="4"/>
          </p:nvPr>
        </p:nvSpPr>
        <p:spPr>
          <a:xfrm>
            <a:off x="7992939" y="6420707"/>
            <a:ext cx="611288" cy="365125"/>
          </a:xfrm>
          <a:prstGeom prst="rect">
            <a:avLst/>
          </a:prstGeom>
        </p:spPr>
        <p:txBody>
          <a:bodyPr vert="horz" lIns="91440" tIns="45720" rIns="91440" bIns="45720" rtlCol="0" anchor="ctr"/>
          <a:lstStyle>
            <a:lvl1pPr algn="r">
              <a:defRPr sz="750" b="0">
                <a:solidFill>
                  <a:schemeClr val="bg1"/>
                </a:solidFill>
                <a:latin typeface="Arial" panose="020B0604020202020204" pitchFamily="34" charset="0"/>
                <a:cs typeface="Arial" panose="020B0604020202020204" pitchFamily="34" charset="0"/>
              </a:defRPr>
            </a:lvl1pPr>
          </a:lstStyle>
          <a:p>
            <a:fld id="{B5E7337E-6B17-014B-AB72-4F4640082CEB}" type="slidenum">
              <a:rPr lang="en-CY" smtClean="0"/>
              <a:pPr/>
              <a:t>‹#›</a:t>
            </a:fld>
            <a:endParaRPr lang="en-CY" dirty="0"/>
          </a:p>
        </p:txBody>
      </p:sp>
    </p:spTree>
    <p:extLst>
      <p:ext uri="{BB962C8B-B14F-4D97-AF65-F5344CB8AC3E}">
        <p14:creationId xmlns:p14="http://schemas.microsoft.com/office/powerpoint/2010/main" val="2156985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Media Content">
    <p:bg>
      <p:bgPr>
        <a:gradFill>
          <a:gsLst>
            <a:gs pos="100000">
              <a:schemeClr val="accent1">
                <a:lumMod val="5000"/>
                <a:lumOff val="95000"/>
              </a:schemeClr>
            </a:gs>
            <a:gs pos="0">
              <a:srgbClr val="6FD0FF">
                <a:lumMod val="20000"/>
                <a:lumOff val="80000"/>
              </a:srgb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1363FE-A2D2-714C-A816-418CE4CCC76B}"/>
              </a:ext>
            </a:extLst>
          </p:cNvPr>
          <p:cNvSpPr>
            <a:spLocks noGrp="1"/>
          </p:cNvSpPr>
          <p:nvPr>
            <p:ph sz="quarter" idx="13" hasCustomPrompt="1"/>
          </p:nvPr>
        </p:nvSpPr>
        <p:spPr>
          <a:xfrm>
            <a:off x="626490" y="1341121"/>
            <a:ext cx="7888860" cy="4895273"/>
          </a:xfrm>
        </p:spPr>
        <p:txBody>
          <a:bodyPr/>
          <a:lstStyle>
            <a:lvl1pPr>
              <a:buNone/>
              <a:defRPr>
                <a:solidFill>
                  <a:srgbClr val="333333"/>
                </a:solidFill>
              </a:defRPr>
            </a:lvl1pPr>
          </a:lstStyle>
          <a:p>
            <a:pPr lvl="0"/>
            <a:r>
              <a:rPr lang="en-US" dirty="0" err="1"/>
              <a:t>Medya</a:t>
            </a:r>
            <a:r>
              <a:rPr lang="en-US" dirty="0"/>
              <a:t> </a:t>
            </a:r>
            <a:r>
              <a:rPr lang="en-US" dirty="0" err="1"/>
              <a:t>içeriği</a:t>
            </a:r>
            <a:endParaRPr lang="en-US" dirty="0"/>
          </a:p>
        </p:txBody>
      </p:sp>
      <p:sp>
        <p:nvSpPr>
          <p:cNvPr id="14" name="Başlık 13">
            <a:extLst>
              <a:ext uri="{FF2B5EF4-FFF2-40B4-BE49-F238E27FC236}">
                <a16:creationId xmlns:a16="http://schemas.microsoft.com/office/drawing/2014/main" id="{526FE664-4D41-7DFE-9A03-996403629E68}"/>
              </a:ext>
            </a:extLst>
          </p:cNvPr>
          <p:cNvSpPr>
            <a:spLocks noGrp="1"/>
          </p:cNvSpPr>
          <p:nvPr>
            <p:ph type="title" hasCustomPrompt="1"/>
          </p:nvPr>
        </p:nvSpPr>
        <p:spPr>
          <a:xfrm>
            <a:off x="628650" y="365126"/>
            <a:ext cx="7886700" cy="697958"/>
          </a:xfrm>
        </p:spPr>
        <p:txBody>
          <a:bodyPr/>
          <a:lstStyle/>
          <a:p>
            <a:r>
              <a:rPr lang="tr-TR" dirty="0"/>
              <a:t>Medya Başlığı</a:t>
            </a:r>
            <a:endParaRPr dirty="0"/>
          </a:p>
        </p:txBody>
      </p:sp>
      <p:sp>
        <p:nvSpPr>
          <p:cNvPr id="5" name="Slide Number Placeholder 5">
            <a:extLst>
              <a:ext uri="{FF2B5EF4-FFF2-40B4-BE49-F238E27FC236}">
                <a16:creationId xmlns:a16="http://schemas.microsoft.com/office/drawing/2014/main" id="{E6A20C8A-F8D1-414D-AADB-F966FDF7ECFE}"/>
              </a:ext>
            </a:extLst>
          </p:cNvPr>
          <p:cNvSpPr>
            <a:spLocks noGrp="1"/>
          </p:cNvSpPr>
          <p:nvPr>
            <p:ph type="sldNum" sz="quarter" idx="4"/>
          </p:nvPr>
        </p:nvSpPr>
        <p:spPr>
          <a:xfrm>
            <a:off x="7992939" y="6420707"/>
            <a:ext cx="611288" cy="365125"/>
          </a:xfrm>
          <a:prstGeom prst="rect">
            <a:avLst/>
          </a:prstGeom>
        </p:spPr>
        <p:txBody>
          <a:bodyPr vert="horz" lIns="91440" tIns="45720" rIns="91440" bIns="45720" rtlCol="0" anchor="ctr"/>
          <a:lstStyle>
            <a:lvl1pPr algn="r">
              <a:defRPr sz="750" b="0">
                <a:solidFill>
                  <a:schemeClr val="bg1"/>
                </a:solidFill>
                <a:latin typeface="Arial" panose="020B0604020202020204" pitchFamily="34" charset="0"/>
                <a:cs typeface="Arial" panose="020B0604020202020204" pitchFamily="34" charset="0"/>
              </a:defRPr>
            </a:lvl1pPr>
          </a:lstStyle>
          <a:p>
            <a:fld id="{B5E7337E-6B17-014B-AB72-4F4640082CEB}" type="slidenum">
              <a:rPr lang="en-CY" smtClean="0"/>
              <a:pPr/>
              <a:t>‹#›</a:t>
            </a:fld>
            <a:endParaRPr lang="en-CY" dirty="0"/>
          </a:p>
        </p:txBody>
      </p:sp>
    </p:spTree>
    <p:extLst>
      <p:ext uri="{BB962C8B-B14F-4D97-AF65-F5344CB8AC3E}">
        <p14:creationId xmlns:p14="http://schemas.microsoft.com/office/powerpoint/2010/main" val="138559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5A33095-F04E-4EA8-AE97-CED8A5A69D99}" type="datetimeFigureOut">
              <a:rPr lang="tr-TR" smtClean="0"/>
              <a:t>6.10.2024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049E377-A67E-4C3C-9431-4EDCE1B70C8A}" type="slidenum">
              <a:rPr lang="tr-TR" smtClean="0"/>
              <a:t>‹#›</a:t>
            </a:fld>
            <a:endParaRPr lang="tr-TR"/>
          </a:p>
        </p:txBody>
      </p:sp>
    </p:spTree>
    <p:extLst>
      <p:ext uri="{BB962C8B-B14F-4D97-AF65-F5344CB8AC3E}">
        <p14:creationId xmlns:p14="http://schemas.microsoft.com/office/powerpoint/2010/main" val="492438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A33095-F04E-4EA8-AE97-CED8A5A69D99}" type="datetimeFigureOut">
              <a:rPr lang="tr-TR" smtClean="0"/>
              <a:t>6.10.2024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3049E377-A67E-4C3C-9431-4EDCE1B70C8A}" type="slidenum">
              <a:rPr lang="tr-TR" smtClean="0"/>
              <a:t>‹#›</a:t>
            </a:fld>
            <a:endParaRPr lang="tr-TR"/>
          </a:p>
        </p:txBody>
      </p:sp>
    </p:spTree>
    <p:extLst>
      <p:ext uri="{BB962C8B-B14F-4D97-AF65-F5344CB8AC3E}">
        <p14:creationId xmlns:p14="http://schemas.microsoft.com/office/powerpoint/2010/main" val="3300778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aşlık Slaydı">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006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aşlık Slaydı">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20DEA509-9FFD-2E46-8F66-F7904E1E39C3}"/>
              </a:ext>
            </a:extLst>
          </p:cNvPr>
          <p:cNvSpPr>
            <a:spLocks noGrp="1"/>
          </p:cNvSpPr>
          <p:nvPr>
            <p:ph type="subTitle" idx="1" hasCustomPrompt="1"/>
          </p:nvPr>
        </p:nvSpPr>
        <p:spPr>
          <a:xfrm>
            <a:off x="611065" y="2229395"/>
            <a:ext cx="7921870" cy="1487645"/>
          </a:xfrm>
          <a:prstGeom prst="rect">
            <a:avLst/>
          </a:prstGeom>
        </p:spPr>
        <p:txBody>
          <a:bodyPr/>
          <a:lstStyle>
            <a:lvl1pPr marL="0" indent="0" algn="ctr">
              <a:buNone/>
              <a:defRPr sz="7500" b="1">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err="1"/>
              <a:t>Teşekkürler</a:t>
            </a:r>
            <a:r>
              <a:rPr lang="en-GB" dirty="0"/>
              <a:t>!</a:t>
            </a:r>
            <a:endParaRPr lang="en-CY" dirty="0"/>
          </a:p>
        </p:txBody>
      </p:sp>
      <p:sp>
        <p:nvSpPr>
          <p:cNvPr id="4" name="Başlık 3">
            <a:extLst>
              <a:ext uri="{FF2B5EF4-FFF2-40B4-BE49-F238E27FC236}">
                <a16:creationId xmlns:a16="http://schemas.microsoft.com/office/drawing/2014/main" id="{7368BEDF-9988-73C5-3434-520679AABAB4}"/>
              </a:ext>
            </a:extLst>
          </p:cNvPr>
          <p:cNvSpPr>
            <a:spLocks noGrp="1"/>
          </p:cNvSpPr>
          <p:nvPr>
            <p:ph type="title" hasCustomPrompt="1"/>
          </p:nvPr>
        </p:nvSpPr>
        <p:spPr>
          <a:xfrm>
            <a:off x="628650" y="3957625"/>
            <a:ext cx="7886700" cy="492456"/>
          </a:xfrm>
          <a:prstGeom prst="rect">
            <a:avLst/>
          </a:prstGeom>
        </p:spPr>
        <p:txBody>
          <a:bodyPr/>
          <a:lstStyle>
            <a:lvl1pPr algn="ctr">
              <a:defRPr sz="1800" b="0">
                <a:solidFill>
                  <a:schemeClr val="bg1"/>
                </a:solidFill>
                <a:latin typeface="Arial" panose="020B0604020202020204" pitchFamily="34" charset="0"/>
                <a:cs typeface="Arial" panose="020B0604020202020204" pitchFamily="34" charset="0"/>
              </a:defRPr>
            </a:lvl1pPr>
          </a:lstStyle>
          <a:p>
            <a:r>
              <a:rPr lang="tr-TR" dirty="0"/>
              <a:t>‘‘GELECEK BARÜ’DE BAŞLIYOR’’</a:t>
            </a:r>
            <a:endParaRPr dirty="0"/>
          </a:p>
        </p:txBody>
      </p:sp>
      <p:cxnSp>
        <p:nvCxnSpPr>
          <p:cNvPr id="6" name="Düz Bağlayıcı 5">
            <a:extLst>
              <a:ext uri="{FF2B5EF4-FFF2-40B4-BE49-F238E27FC236}">
                <a16:creationId xmlns:a16="http://schemas.microsoft.com/office/drawing/2014/main" id="{B1E6847E-5080-342A-4029-93FE0F9614CD}"/>
              </a:ext>
            </a:extLst>
          </p:cNvPr>
          <p:cNvCxnSpPr>
            <a:cxnSpLocks/>
          </p:cNvCxnSpPr>
          <p:nvPr/>
        </p:nvCxnSpPr>
        <p:spPr>
          <a:xfrm>
            <a:off x="4302000" y="5122841"/>
            <a:ext cx="540000" cy="0"/>
          </a:xfrm>
          <a:prstGeom prst="line">
            <a:avLst/>
          </a:prstGeom>
          <a:ln w="44450">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23634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Custom Layout">
    <p:bg>
      <p:bgPr>
        <a:gradFill>
          <a:gsLst>
            <a:gs pos="100000">
              <a:schemeClr val="accent1">
                <a:lumMod val="5000"/>
                <a:lumOff val="95000"/>
              </a:schemeClr>
            </a:gs>
            <a:gs pos="0">
              <a:srgbClr val="6FD0FF">
                <a:lumMod val="20000"/>
                <a:lumOff val="80000"/>
              </a:srgbClr>
            </a:gs>
          </a:gsLst>
          <a:lin ang="5400000" scaled="1"/>
        </a:gra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6112D45F-85A6-CD11-5582-9FD3A4BDA5A5}"/>
              </a:ext>
            </a:extLst>
          </p:cNvPr>
          <p:cNvSpPr/>
          <p:nvPr/>
        </p:nvSpPr>
        <p:spPr>
          <a:xfrm>
            <a:off x="0" y="0"/>
            <a:ext cx="9144000" cy="6858000"/>
          </a:xfrm>
          <a:prstGeom prst="rect">
            <a:avLst/>
          </a:prstGeom>
          <a:solidFill>
            <a:srgbClr val="0047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Y" sz="1350"/>
          </a:p>
        </p:txBody>
      </p:sp>
      <p:pic>
        <p:nvPicPr>
          <p:cNvPr id="12" name="Resim 11">
            <a:extLst>
              <a:ext uri="{FF2B5EF4-FFF2-40B4-BE49-F238E27FC236}">
                <a16:creationId xmlns:a16="http://schemas.microsoft.com/office/drawing/2014/main" id="{E5A43913-1D4F-F732-F735-64CE889C0332}"/>
              </a:ext>
            </a:extLst>
          </p:cNvPr>
          <p:cNvPicPr>
            <a:picLocks noChangeAspect="1"/>
          </p:cNvPicPr>
          <p:nvPr/>
        </p:nvPicPr>
        <p:blipFill>
          <a:blip r:embed="rId2"/>
          <a:stretch>
            <a:fillRect/>
          </a:stretch>
        </p:blipFill>
        <p:spPr>
          <a:xfrm>
            <a:off x="7770876" y="0"/>
            <a:ext cx="1373124" cy="6461760"/>
          </a:xfrm>
          <a:prstGeom prst="rect">
            <a:avLst/>
          </a:prstGeom>
        </p:spPr>
      </p:pic>
    </p:spTree>
    <p:extLst>
      <p:ext uri="{BB962C8B-B14F-4D97-AF65-F5344CB8AC3E}">
        <p14:creationId xmlns:p14="http://schemas.microsoft.com/office/powerpoint/2010/main" val="3275833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a:t>Asıl başlık stili için tıklatın</a:t>
            </a: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t>6.10.2024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423274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t>6.10.2024</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210885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A23720DD-5B6D-40BF-8493-A6B52D484E6B}" type="datetimeFigureOut">
              <a:rPr lang="tr-TR" smtClean="0"/>
              <a:t>6.10.2024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872059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fld id="{A23720DD-5B6D-40BF-8493-A6B52D484E6B}" type="datetimeFigureOut">
              <a:rPr lang="tr-TR" smtClean="0"/>
              <a:t>6.10.2024</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4245394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ölüm Üst Bilgisi">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5182B1-3DB6-CD42-8D67-1268CF1563A5}"/>
              </a:ext>
            </a:extLst>
          </p:cNvPr>
          <p:cNvSpPr/>
          <p:nvPr/>
        </p:nvSpPr>
        <p:spPr>
          <a:xfrm>
            <a:off x="1294" y="-1"/>
            <a:ext cx="9142706" cy="6358411"/>
          </a:xfrm>
          <a:prstGeom prst="rect">
            <a:avLst/>
          </a:prstGeom>
          <a:solidFill>
            <a:srgbClr val="6FD0F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350" dirty="0"/>
          </a:p>
        </p:txBody>
      </p:sp>
      <p:sp>
        <p:nvSpPr>
          <p:cNvPr id="2" name="Title 1">
            <a:extLst>
              <a:ext uri="{FF2B5EF4-FFF2-40B4-BE49-F238E27FC236}">
                <a16:creationId xmlns:a16="http://schemas.microsoft.com/office/drawing/2014/main" id="{971E7D75-75A2-6E42-A595-B83F9718DE7F}"/>
              </a:ext>
            </a:extLst>
          </p:cNvPr>
          <p:cNvSpPr>
            <a:spLocks noGrp="1"/>
          </p:cNvSpPr>
          <p:nvPr>
            <p:ph type="ctrTitle" hasCustomPrompt="1"/>
          </p:nvPr>
        </p:nvSpPr>
        <p:spPr>
          <a:xfrm>
            <a:off x="1143000" y="1122363"/>
            <a:ext cx="6858000" cy="2387600"/>
          </a:xfrm>
          <a:prstGeom prst="rect">
            <a:avLst/>
          </a:prstGeom>
          <a:solidFill>
            <a:srgbClr val="6FD0FF"/>
          </a:solidFill>
        </p:spPr>
        <p:txBody>
          <a:bodyPr anchor="b"/>
          <a:lstStyle>
            <a:lvl1pPr algn="ctr">
              <a:defRPr sz="2700">
                <a:solidFill>
                  <a:srgbClr val="0047AB"/>
                </a:solidFill>
              </a:defRPr>
            </a:lvl1pPr>
          </a:lstStyle>
          <a:p>
            <a:r>
              <a:rPr lang="en-GB" dirty="0" err="1"/>
              <a:t>Bölüm</a:t>
            </a:r>
            <a:r>
              <a:rPr lang="en-GB" dirty="0"/>
              <a:t> </a:t>
            </a:r>
            <a:r>
              <a:rPr lang="en-GB" dirty="0" err="1"/>
              <a:t>Başlığı</a:t>
            </a:r>
            <a:endParaRPr lang="en-CY" dirty="0"/>
          </a:p>
        </p:txBody>
      </p:sp>
      <p:sp>
        <p:nvSpPr>
          <p:cNvPr id="3" name="Subtitle 2">
            <a:extLst>
              <a:ext uri="{FF2B5EF4-FFF2-40B4-BE49-F238E27FC236}">
                <a16:creationId xmlns:a16="http://schemas.microsoft.com/office/drawing/2014/main" id="{A5B18D00-D1B5-B147-8AA4-CA7B73F5F922}"/>
              </a:ext>
            </a:extLst>
          </p:cNvPr>
          <p:cNvSpPr>
            <a:spLocks noGrp="1"/>
          </p:cNvSpPr>
          <p:nvPr>
            <p:ph type="subTitle" idx="1" hasCustomPrompt="1"/>
          </p:nvPr>
        </p:nvSpPr>
        <p:spPr>
          <a:xfrm>
            <a:off x="1143000" y="3602038"/>
            <a:ext cx="6858000" cy="1655762"/>
          </a:xfrm>
          <a:prstGeom prst="rect">
            <a:avLst/>
          </a:prstGeom>
        </p:spPr>
        <p:txBody>
          <a:bodyPr/>
          <a:lstStyle>
            <a:lvl1pPr marL="0" indent="0" algn="ctr">
              <a:buNone/>
              <a:defRPr sz="1350">
                <a:solidFill>
                  <a:srgbClr val="0047AB"/>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err="1"/>
              <a:t>Açıklama</a:t>
            </a:r>
            <a:r>
              <a:rPr lang="en-GB" dirty="0"/>
              <a:t> </a:t>
            </a:r>
            <a:r>
              <a:rPr lang="en-GB" dirty="0" err="1"/>
              <a:t>Bölümü</a:t>
            </a:r>
            <a:endParaRPr lang="en-CY" dirty="0"/>
          </a:p>
        </p:txBody>
      </p:sp>
      <p:sp>
        <p:nvSpPr>
          <p:cNvPr id="6" name="Slide Number Placeholder 5">
            <a:extLst>
              <a:ext uri="{FF2B5EF4-FFF2-40B4-BE49-F238E27FC236}">
                <a16:creationId xmlns:a16="http://schemas.microsoft.com/office/drawing/2014/main" id="{3386AE2D-03C9-3B77-02AC-773539E3763E}"/>
              </a:ext>
            </a:extLst>
          </p:cNvPr>
          <p:cNvSpPr>
            <a:spLocks noGrp="1"/>
          </p:cNvSpPr>
          <p:nvPr>
            <p:ph type="sldNum" sz="quarter" idx="4"/>
          </p:nvPr>
        </p:nvSpPr>
        <p:spPr>
          <a:xfrm>
            <a:off x="7992939" y="6420707"/>
            <a:ext cx="611288" cy="365125"/>
          </a:xfrm>
          <a:prstGeom prst="rect">
            <a:avLst/>
          </a:prstGeom>
        </p:spPr>
        <p:txBody>
          <a:bodyPr vert="horz" lIns="91440" tIns="45720" rIns="91440" bIns="45720" rtlCol="0" anchor="ctr"/>
          <a:lstStyle>
            <a:lvl1pPr algn="r">
              <a:defRPr sz="750" b="0">
                <a:solidFill>
                  <a:schemeClr val="bg1"/>
                </a:solidFill>
                <a:latin typeface="Arial" panose="020B0604020202020204" pitchFamily="34" charset="0"/>
                <a:cs typeface="Arial" panose="020B0604020202020204" pitchFamily="34" charset="0"/>
              </a:defRPr>
            </a:lvl1pPr>
          </a:lstStyle>
          <a:p>
            <a:fld id="{B5E7337E-6B17-014B-AB72-4F4640082CEB}" type="slidenum">
              <a:rPr lang="en-CY" smtClean="0"/>
              <a:pPr/>
              <a:t>‹#›</a:t>
            </a:fld>
            <a:endParaRPr lang="en-CY" dirty="0"/>
          </a:p>
        </p:txBody>
      </p:sp>
    </p:spTree>
    <p:extLst>
      <p:ext uri="{BB962C8B-B14F-4D97-AF65-F5344CB8AC3E}">
        <p14:creationId xmlns:p14="http://schemas.microsoft.com/office/powerpoint/2010/main" val="449170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3EBD5C-65F7-5345-853C-35B697487CFC}"/>
              </a:ext>
            </a:extLst>
          </p:cNvPr>
          <p:cNvSpPr/>
          <p:nvPr/>
        </p:nvSpPr>
        <p:spPr>
          <a:xfrm>
            <a:off x="0" y="2"/>
            <a:ext cx="9144000" cy="6349999"/>
          </a:xfrm>
          <a:prstGeom prst="rect">
            <a:avLst/>
          </a:prstGeom>
          <a:solidFill>
            <a:srgbClr val="DFE2E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13" dirty="0"/>
          </a:p>
        </p:txBody>
      </p:sp>
      <p:sp>
        <p:nvSpPr>
          <p:cNvPr id="7" name="Title 1">
            <a:extLst>
              <a:ext uri="{FF2B5EF4-FFF2-40B4-BE49-F238E27FC236}">
                <a16:creationId xmlns:a16="http://schemas.microsoft.com/office/drawing/2014/main" id="{4851CC8B-AAEB-EF4B-B907-F5A6E3AA5629}"/>
              </a:ext>
            </a:extLst>
          </p:cNvPr>
          <p:cNvSpPr>
            <a:spLocks noGrp="1"/>
          </p:cNvSpPr>
          <p:nvPr>
            <p:ph type="ctrTitle" hasCustomPrompt="1"/>
          </p:nvPr>
        </p:nvSpPr>
        <p:spPr>
          <a:xfrm>
            <a:off x="1143000" y="1122363"/>
            <a:ext cx="6858000" cy="2387600"/>
          </a:xfrm>
          <a:prstGeom prst="rect">
            <a:avLst/>
          </a:prstGeom>
        </p:spPr>
        <p:txBody>
          <a:bodyPr anchor="b"/>
          <a:lstStyle>
            <a:lvl1pPr algn="ctr">
              <a:defRPr sz="2700" b="1">
                <a:solidFill>
                  <a:srgbClr val="333333"/>
                </a:solidFill>
                <a:latin typeface="Arial" panose="020B0604020202020204" pitchFamily="34" charset="0"/>
                <a:cs typeface="Arial" panose="020B0604020202020204" pitchFamily="34" charset="0"/>
              </a:defRPr>
            </a:lvl1pPr>
          </a:lstStyle>
          <a:p>
            <a:r>
              <a:rPr lang="en-GB" dirty="0" err="1"/>
              <a:t>Bölüm</a:t>
            </a:r>
            <a:r>
              <a:rPr lang="en-GB" dirty="0"/>
              <a:t> </a:t>
            </a:r>
            <a:r>
              <a:rPr lang="en-GB" dirty="0" err="1"/>
              <a:t>Başlığı</a:t>
            </a:r>
            <a:endParaRPr lang="en-CY" dirty="0"/>
          </a:p>
        </p:txBody>
      </p:sp>
      <p:sp>
        <p:nvSpPr>
          <p:cNvPr id="8" name="Subtitle 2">
            <a:extLst>
              <a:ext uri="{FF2B5EF4-FFF2-40B4-BE49-F238E27FC236}">
                <a16:creationId xmlns:a16="http://schemas.microsoft.com/office/drawing/2014/main" id="{59821F38-FA87-CD43-9DCB-A7EEDC81D92B}"/>
              </a:ext>
            </a:extLst>
          </p:cNvPr>
          <p:cNvSpPr>
            <a:spLocks noGrp="1"/>
          </p:cNvSpPr>
          <p:nvPr>
            <p:ph type="subTitle" idx="1" hasCustomPrompt="1"/>
          </p:nvPr>
        </p:nvSpPr>
        <p:spPr>
          <a:xfrm>
            <a:off x="1143000" y="3602038"/>
            <a:ext cx="6858000" cy="1655762"/>
          </a:xfrm>
          <a:prstGeom prst="rect">
            <a:avLst/>
          </a:prstGeom>
        </p:spPr>
        <p:txBody>
          <a:bodyPr/>
          <a:lstStyle>
            <a:lvl1pPr marL="0" indent="0" algn="ctr">
              <a:buNone/>
              <a:defRPr sz="1350" b="0">
                <a:solidFill>
                  <a:schemeClr val="tx1">
                    <a:lumMod val="50000"/>
                    <a:lumOff val="50000"/>
                  </a:schemeClr>
                </a:solidFill>
                <a:latin typeface="Arial" panose="020B0604020202020204" pitchFamily="34" charset="0"/>
                <a:cs typeface="Arial" panose="020B0604020202020204" pitchFamily="34" charset="0"/>
              </a:defRPr>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GB" dirty="0" err="1"/>
              <a:t>Açıklama</a:t>
            </a:r>
            <a:r>
              <a:rPr lang="en-GB" dirty="0"/>
              <a:t> </a:t>
            </a:r>
            <a:r>
              <a:rPr lang="en-GB" dirty="0" err="1"/>
              <a:t>Bölümü</a:t>
            </a:r>
            <a:endParaRPr lang="en-CY" dirty="0"/>
          </a:p>
        </p:txBody>
      </p:sp>
      <p:sp>
        <p:nvSpPr>
          <p:cNvPr id="5" name="Slide Number Placeholder 5">
            <a:extLst>
              <a:ext uri="{FF2B5EF4-FFF2-40B4-BE49-F238E27FC236}">
                <a16:creationId xmlns:a16="http://schemas.microsoft.com/office/drawing/2014/main" id="{64D75734-6E21-329A-61DD-A50938058338}"/>
              </a:ext>
            </a:extLst>
          </p:cNvPr>
          <p:cNvSpPr>
            <a:spLocks noGrp="1"/>
          </p:cNvSpPr>
          <p:nvPr>
            <p:ph type="sldNum" sz="quarter" idx="4"/>
          </p:nvPr>
        </p:nvSpPr>
        <p:spPr>
          <a:xfrm>
            <a:off x="7992939" y="6420707"/>
            <a:ext cx="611288" cy="365125"/>
          </a:xfrm>
          <a:prstGeom prst="rect">
            <a:avLst/>
          </a:prstGeom>
        </p:spPr>
        <p:txBody>
          <a:bodyPr vert="horz" lIns="91440" tIns="45720" rIns="91440" bIns="45720" rtlCol="0" anchor="ctr"/>
          <a:lstStyle>
            <a:lvl1pPr algn="r">
              <a:defRPr sz="750" b="0">
                <a:solidFill>
                  <a:schemeClr val="bg1"/>
                </a:solidFill>
                <a:latin typeface="Arial" panose="020B0604020202020204" pitchFamily="34" charset="0"/>
                <a:cs typeface="Arial" panose="020B0604020202020204" pitchFamily="34" charset="0"/>
              </a:defRPr>
            </a:lvl1pPr>
          </a:lstStyle>
          <a:p>
            <a:fld id="{B5E7337E-6B17-014B-AB72-4F4640082CEB}" type="slidenum">
              <a:rPr lang="en-CY" smtClean="0"/>
              <a:pPr/>
              <a:t>‹#›</a:t>
            </a:fld>
            <a:endParaRPr lang="en-CY" dirty="0"/>
          </a:p>
        </p:txBody>
      </p:sp>
    </p:spTree>
    <p:extLst>
      <p:ext uri="{BB962C8B-B14F-4D97-AF65-F5344CB8AC3E}">
        <p14:creationId xmlns:p14="http://schemas.microsoft.com/office/powerpoint/2010/main" val="3203409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CF7305-3668-8A4D-BBD7-EBE10BD2FC7B}"/>
              </a:ext>
            </a:extLst>
          </p:cNvPr>
          <p:cNvSpPr>
            <a:spLocks noGrp="1"/>
          </p:cNvSpPr>
          <p:nvPr>
            <p:ph idx="1" hasCustomPrompt="1"/>
          </p:nvPr>
        </p:nvSpPr>
        <p:spPr>
          <a:xfrm>
            <a:off x="628650" y="1800000"/>
            <a:ext cx="7886700" cy="3999570"/>
          </a:xfrm>
          <a:prstGeom prst="rect">
            <a:avLst/>
          </a:prstGeom>
        </p:spPr>
        <p:txBody>
          <a:bodyPr/>
          <a:lstStyle>
            <a:lvl1pPr marL="0" indent="0" algn="just">
              <a:lnSpc>
                <a:spcPct val="100000"/>
              </a:lnSpc>
              <a:buFontTx/>
              <a:buNone/>
              <a:defRPr sz="1500">
                <a:solidFill>
                  <a:srgbClr val="333333"/>
                </a:solidFill>
              </a:defRPr>
            </a:lvl1pPr>
            <a:lvl2pPr marL="372666" indent="-159544">
              <a:buFontTx/>
              <a:buBlip>
                <a:blip r:embed="rId2"/>
              </a:buBlip>
              <a:tabLst/>
              <a:defRPr sz="1350"/>
            </a:lvl2pPr>
            <a:lvl3pPr marL="601266" indent="-190500">
              <a:buFontTx/>
              <a:buBlip>
                <a:blip r:embed="rId2"/>
              </a:buBlip>
              <a:tabLst/>
              <a:defRPr sz="1200"/>
            </a:lvl3pPr>
            <a:lvl4pPr marL="807244" indent="-190500">
              <a:buFontTx/>
              <a:buBlip>
                <a:blip r:embed="rId2"/>
              </a:buBlip>
              <a:tabLst/>
              <a:defRPr sz="1200"/>
            </a:lvl4pPr>
            <a:lvl5pPr marL="1004888" indent="-190500">
              <a:buFontTx/>
              <a:buBlip>
                <a:blip r:embed="rId2"/>
              </a:buBlip>
              <a:tabLst/>
              <a:defRPr sz="1200"/>
            </a:lvl5pPr>
          </a:lstStyle>
          <a:p>
            <a:pPr lvl="0"/>
            <a:r>
              <a:rPr lang="tr-TR" dirty="0"/>
              <a:t>İçerik / Açıklama metni</a:t>
            </a:r>
          </a:p>
        </p:txBody>
      </p:sp>
      <p:sp>
        <p:nvSpPr>
          <p:cNvPr id="5" name="Title 1">
            <a:extLst>
              <a:ext uri="{FF2B5EF4-FFF2-40B4-BE49-F238E27FC236}">
                <a16:creationId xmlns:a16="http://schemas.microsoft.com/office/drawing/2014/main" id="{FB1AFEE9-0839-2E44-82CC-3489C6B97D1E}"/>
              </a:ext>
            </a:extLst>
          </p:cNvPr>
          <p:cNvSpPr>
            <a:spLocks noGrp="1"/>
          </p:cNvSpPr>
          <p:nvPr>
            <p:ph type="title" hasCustomPrompt="1"/>
          </p:nvPr>
        </p:nvSpPr>
        <p:spPr>
          <a:xfrm>
            <a:off x="628650" y="365126"/>
            <a:ext cx="7886700" cy="697958"/>
          </a:xfrm>
          <a:prstGeom prst="rect">
            <a:avLst/>
          </a:prstGeom>
        </p:spPr>
        <p:txBody>
          <a:bodyPr/>
          <a:lstStyle/>
          <a:p>
            <a:r>
              <a:rPr lang="en-GB" dirty="0" err="1"/>
              <a:t>Başlık</a:t>
            </a:r>
            <a:r>
              <a:rPr lang="en-GB" dirty="0"/>
              <a:t> </a:t>
            </a:r>
            <a:r>
              <a:rPr lang="en-GB" dirty="0" err="1"/>
              <a:t>Alanı</a:t>
            </a:r>
            <a:endParaRPr lang="en-CY" dirty="0"/>
          </a:p>
        </p:txBody>
      </p:sp>
      <p:sp>
        <p:nvSpPr>
          <p:cNvPr id="7" name="Text Placeholder 3">
            <a:extLst>
              <a:ext uri="{FF2B5EF4-FFF2-40B4-BE49-F238E27FC236}">
                <a16:creationId xmlns:a16="http://schemas.microsoft.com/office/drawing/2014/main" id="{5A73863A-AE98-4748-8B77-0CE9D72EBACB}"/>
              </a:ext>
            </a:extLst>
          </p:cNvPr>
          <p:cNvSpPr>
            <a:spLocks noGrp="1"/>
          </p:cNvSpPr>
          <p:nvPr>
            <p:ph type="body" sz="quarter" idx="14" hasCustomPrompt="1"/>
          </p:nvPr>
        </p:nvSpPr>
        <p:spPr>
          <a:xfrm>
            <a:off x="628650" y="1080000"/>
            <a:ext cx="7886700" cy="409420"/>
          </a:xfrm>
        </p:spPr>
        <p:txBody>
          <a:bodyPr/>
          <a:lstStyle>
            <a:lvl1pPr marL="0" indent="0">
              <a:buNone/>
              <a:defRPr sz="1650">
                <a:solidFill>
                  <a:srgbClr val="6FD0FF"/>
                </a:solidFill>
              </a:defRPr>
            </a:lvl1pPr>
          </a:lstStyle>
          <a:p>
            <a:pPr lvl="0"/>
            <a:r>
              <a:rPr lang="tr-TR" dirty="0"/>
              <a:t>Alt Başlık Alanı</a:t>
            </a:r>
            <a:endParaRPr lang="en-CY" dirty="0"/>
          </a:p>
        </p:txBody>
      </p:sp>
      <p:sp>
        <p:nvSpPr>
          <p:cNvPr id="9" name="Text Placeholder 3">
            <a:extLst>
              <a:ext uri="{FF2B5EF4-FFF2-40B4-BE49-F238E27FC236}">
                <a16:creationId xmlns:a16="http://schemas.microsoft.com/office/drawing/2014/main" id="{45925EDE-6CDB-0245-B273-18212B7CEF71}"/>
              </a:ext>
            </a:extLst>
          </p:cNvPr>
          <p:cNvSpPr>
            <a:spLocks noGrp="1"/>
          </p:cNvSpPr>
          <p:nvPr>
            <p:ph type="body" sz="quarter" idx="15" hasCustomPrompt="1"/>
          </p:nvPr>
        </p:nvSpPr>
        <p:spPr>
          <a:xfrm>
            <a:off x="628650" y="5882958"/>
            <a:ext cx="7886700" cy="365125"/>
          </a:xfrm>
        </p:spPr>
        <p:txBody>
          <a:bodyPr anchor="ctr" anchorCtr="0"/>
          <a:lstStyle>
            <a:lvl1pPr marL="0" indent="0">
              <a:buNone/>
              <a:defRPr sz="675">
                <a:solidFill>
                  <a:schemeClr val="bg1">
                    <a:lumMod val="50000"/>
                  </a:schemeClr>
                </a:solidFill>
              </a:defRPr>
            </a:lvl1pPr>
          </a:lstStyle>
          <a:p>
            <a:pPr lvl="0"/>
            <a:r>
              <a:rPr lang="en-CY"/>
              <a:t>Not:</a:t>
            </a:r>
            <a:endParaRPr lang="en-CY" dirty="0"/>
          </a:p>
        </p:txBody>
      </p:sp>
      <p:sp>
        <p:nvSpPr>
          <p:cNvPr id="8" name="Slide Number Placeholder 5">
            <a:extLst>
              <a:ext uri="{FF2B5EF4-FFF2-40B4-BE49-F238E27FC236}">
                <a16:creationId xmlns:a16="http://schemas.microsoft.com/office/drawing/2014/main" id="{39751445-4954-8B0A-E577-15B58682E87A}"/>
              </a:ext>
            </a:extLst>
          </p:cNvPr>
          <p:cNvSpPr>
            <a:spLocks noGrp="1"/>
          </p:cNvSpPr>
          <p:nvPr>
            <p:ph type="sldNum" sz="quarter" idx="4"/>
          </p:nvPr>
        </p:nvSpPr>
        <p:spPr>
          <a:xfrm>
            <a:off x="7992939" y="6420707"/>
            <a:ext cx="611288" cy="365125"/>
          </a:xfrm>
          <a:prstGeom prst="rect">
            <a:avLst/>
          </a:prstGeom>
        </p:spPr>
        <p:txBody>
          <a:bodyPr vert="horz" lIns="91440" tIns="45720" rIns="91440" bIns="45720" rtlCol="0" anchor="ctr"/>
          <a:lstStyle>
            <a:lvl1pPr algn="r">
              <a:defRPr sz="750" b="0">
                <a:solidFill>
                  <a:schemeClr val="bg1"/>
                </a:solidFill>
                <a:latin typeface="Arial" panose="020B0604020202020204" pitchFamily="34" charset="0"/>
                <a:cs typeface="Arial" panose="020B0604020202020204" pitchFamily="34" charset="0"/>
              </a:defRPr>
            </a:lvl1pPr>
          </a:lstStyle>
          <a:p>
            <a:fld id="{B5E7337E-6B17-014B-AB72-4F4640082CEB}" type="slidenum">
              <a:rPr lang="en-CY" smtClean="0"/>
              <a:pPr/>
              <a:t>‹#›</a:t>
            </a:fld>
            <a:endParaRPr lang="en-CY" dirty="0"/>
          </a:p>
        </p:txBody>
      </p:sp>
    </p:spTree>
    <p:extLst>
      <p:ext uri="{BB962C8B-B14F-4D97-AF65-F5344CB8AC3E}">
        <p14:creationId xmlns:p14="http://schemas.microsoft.com/office/powerpoint/2010/main" val="513241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4.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4.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t="-10000" b="-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0758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CY"/>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accent1">
                <a:lumMod val="5000"/>
                <a:lumOff val="95000"/>
              </a:schemeClr>
            </a:gs>
            <a:gs pos="0">
              <a:srgbClr val="6FD0FF">
                <a:lumMod val="20000"/>
                <a:lumOff val="80000"/>
              </a:srgbClr>
            </a:gs>
          </a:gsLst>
          <a:lin ang="5400000" scaled="1"/>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8D52E5-762F-6946-AFE4-C655228BBAAB}"/>
              </a:ext>
            </a:extLst>
          </p:cNvPr>
          <p:cNvSpPr/>
          <p:nvPr/>
        </p:nvSpPr>
        <p:spPr>
          <a:xfrm>
            <a:off x="0" y="6356350"/>
            <a:ext cx="9144000" cy="501650"/>
          </a:xfrm>
          <a:prstGeom prst="rect">
            <a:avLst/>
          </a:prstGeom>
          <a:solidFill>
            <a:srgbClr val="004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sz="1350" dirty="0"/>
          </a:p>
        </p:txBody>
      </p:sp>
      <p:sp>
        <p:nvSpPr>
          <p:cNvPr id="2" name="Title Placeholder 1">
            <a:extLst>
              <a:ext uri="{FF2B5EF4-FFF2-40B4-BE49-F238E27FC236}">
                <a16:creationId xmlns:a16="http://schemas.microsoft.com/office/drawing/2014/main" id="{69AACBF0-E5F7-654E-BB14-24E37A90BCA4}"/>
              </a:ext>
            </a:extLst>
          </p:cNvPr>
          <p:cNvSpPr>
            <a:spLocks noGrp="1"/>
          </p:cNvSpPr>
          <p:nvPr>
            <p:ph type="title"/>
          </p:nvPr>
        </p:nvSpPr>
        <p:spPr>
          <a:xfrm>
            <a:off x="628650" y="365125"/>
            <a:ext cx="7886700" cy="698400"/>
          </a:xfrm>
          <a:prstGeom prst="rect">
            <a:avLst/>
          </a:prstGeom>
        </p:spPr>
        <p:txBody>
          <a:bodyPr vert="horz" lIns="91440" tIns="45720" rIns="91440" bIns="45720" rtlCol="0" anchor="ctr">
            <a:noAutofit/>
          </a:bodyPr>
          <a:lstStyle/>
          <a:p>
            <a:r>
              <a:rPr lang="en-GB" dirty="0"/>
              <a:t>Ana </a:t>
            </a:r>
            <a:r>
              <a:rPr lang="en-GB" dirty="0" err="1"/>
              <a:t>başlık</a:t>
            </a:r>
            <a:r>
              <a:rPr lang="en-GB" dirty="0"/>
              <a:t> </a:t>
            </a:r>
            <a:r>
              <a:rPr lang="en-GB" dirty="0" err="1"/>
              <a:t>stilini</a:t>
            </a:r>
            <a:r>
              <a:rPr lang="en-GB" dirty="0"/>
              <a:t> </a:t>
            </a:r>
            <a:r>
              <a:rPr lang="en-GB" dirty="0" err="1"/>
              <a:t>düzenlemek</a:t>
            </a:r>
            <a:r>
              <a:rPr lang="en-GB" dirty="0"/>
              <a:t> </a:t>
            </a:r>
            <a:r>
              <a:rPr lang="en-GB" dirty="0" err="1"/>
              <a:t>için</a:t>
            </a:r>
            <a:r>
              <a:rPr lang="en-GB" dirty="0"/>
              <a:t> </a:t>
            </a:r>
            <a:r>
              <a:rPr lang="en-GB" dirty="0" err="1"/>
              <a:t>tıklayın</a:t>
            </a:r>
            <a:endParaRPr lang="en-CY" dirty="0"/>
          </a:p>
        </p:txBody>
      </p:sp>
      <p:sp>
        <p:nvSpPr>
          <p:cNvPr id="3" name="Text Placeholder 2">
            <a:extLst>
              <a:ext uri="{FF2B5EF4-FFF2-40B4-BE49-F238E27FC236}">
                <a16:creationId xmlns:a16="http://schemas.microsoft.com/office/drawing/2014/main" id="{8DF4CB8D-4EFD-0240-B540-8C0F88293DFB}"/>
              </a:ext>
            </a:extLst>
          </p:cNvPr>
          <p:cNvSpPr>
            <a:spLocks noGrp="1"/>
          </p:cNvSpPr>
          <p:nvPr>
            <p:ph type="body" idx="1"/>
          </p:nvPr>
        </p:nvSpPr>
        <p:spPr>
          <a:xfrm>
            <a:off x="628650" y="1800000"/>
            <a:ext cx="7886700" cy="3975735"/>
          </a:xfrm>
          <a:prstGeom prst="rect">
            <a:avLst/>
          </a:prstGeom>
        </p:spPr>
        <p:txBody>
          <a:bodyPr vert="horz" lIns="91440" tIns="45720" rIns="91440" bIns="45720" rtlCol="0">
            <a:noAutofit/>
          </a:bodyPr>
          <a:lstStyle/>
          <a:p>
            <a:pPr lvl="0"/>
            <a:r>
              <a:rPr lang="en-GB" dirty="0"/>
              <a:t>Ana </a:t>
            </a:r>
            <a:r>
              <a:rPr lang="en-GB" dirty="0" err="1"/>
              <a:t>metin</a:t>
            </a:r>
            <a:r>
              <a:rPr lang="en-GB" dirty="0"/>
              <a:t> </a:t>
            </a:r>
            <a:r>
              <a:rPr lang="en-GB" dirty="0" err="1"/>
              <a:t>stillerini</a:t>
            </a:r>
            <a:r>
              <a:rPr lang="en-GB" dirty="0"/>
              <a:t> </a:t>
            </a:r>
            <a:r>
              <a:rPr lang="en-GB" dirty="0" err="1"/>
              <a:t>düzenlemek</a:t>
            </a:r>
            <a:r>
              <a:rPr lang="en-GB" dirty="0"/>
              <a:t> </a:t>
            </a:r>
            <a:r>
              <a:rPr lang="en-GB" dirty="0" err="1"/>
              <a:t>için</a:t>
            </a:r>
            <a:r>
              <a:rPr lang="en-GB" dirty="0"/>
              <a:t> </a:t>
            </a:r>
            <a:r>
              <a:rPr lang="en-GB" dirty="0" err="1"/>
              <a:t>tıklayın</a:t>
            </a:r>
            <a:endParaRPr lang="en-GB" dirty="0"/>
          </a:p>
          <a:p>
            <a:pPr lvl="1"/>
            <a:r>
              <a:rPr lang="en-GB" dirty="0" err="1"/>
              <a:t>İkinci</a:t>
            </a:r>
            <a:r>
              <a:rPr lang="en-GB" dirty="0"/>
              <a:t> </a:t>
            </a:r>
            <a:r>
              <a:rPr lang="en-GB" dirty="0" err="1"/>
              <a:t>düzey</a:t>
            </a:r>
            <a:endParaRPr lang="en-GB" dirty="0"/>
          </a:p>
          <a:p>
            <a:pPr lvl="2"/>
            <a:r>
              <a:rPr lang="en-GB" dirty="0" err="1"/>
              <a:t>Üçüncü</a:t>
            </a:r>
            <a:r>
              <a:rPr lang="en-GB" dirty="0"/>
              <a:t> </a:t>
            </a:r>
            <a:r>
              <a:rPr lang="en-GB" dirty="0" err="1"/>
              <a:t>düzey</a:t>
            </a:r>
            <a:endParaRPr lang="en-GB" dirty="0"/>
          </a:p>
          <a:p>
            <a:pPr lvl="3"/>
            <a:r>
              <a:rPr lang="en-GB" dirty="0" err="1"/>
              <a:t>Dördüncü</a:t>
            </a:r>
            <a:r>
              <a:rPr lang="en-GB" dirty="0"/>
              <a:t> </a:t>
            </a:r>
            <a:r>
              <a:rPr lang="en-GB" dirty="0" err="1"/>
              <a:t>düzey</a:t>
            </a:r>
            <a:endParaRPr lang="en-GB" dirty="0"/>
          </a:p>
          <a:p>
            <a:pPr lvl="4"/>
            <a:r>
              <a:rPr lang="en-GB" dirty="0" err="1"/>
              <a:t>Beşinci</a:t>
            </a:r>
            <a:r>
              <a:rPr lang="en-GB" dirty="0"/>
              <a:t> </a:t>
            </a:r>
            <a:r>
              <a:rPr lang="en-GB" dirty="0" err="1"/>
              <a:t>düzey</a:t>
            </a:r>
            <a:endParaRPr lang="en-CY" dirty="0"/>
          </a:p>
        </p:txBody>
      </p:sp>
      <p:pic>
        <p:nvPicPr>
          <p:cNvPr id="10" name="Picture 9">
            <a:extLst>
              <a:ext uri="{FF2B5EF4-FFF2-40B4-BE49-F238E27FC236}">
                <a16:creationId xmlns:a16="http://schemas.microsoft.com/office/drawing/2014/main" id="{CAB2E2A7-2BAD-4543-9E78-9279A5752564}"/>
              </a:ext>
            </a:extLst>
          </p:cNvPr>
          <p:cNvPicPr>
            <a:picLocks noChangeAspect="1"/>
          </p:cNvPicPr>
          <p:nvPr/>
        </p:nvPicPr>
        <p:blipFill>
          <a:blip r:embed="rId13"/>
          <a:srcRect/>
          <a:stretch/>
        </p:blipFill>
        <p:spPr>
          <a:xfrm>
            <a:off x="626490" y="6463340"/>
            <a:ext cx="1030912" cy="270000"/>
          </a:xfrm>
          <a:prstGeom prst="rect">
            <a:avLst/>
          </a:prstGeom>
        </p:spPr>
      </p:pic>
      <p:sp>
        <p:nvSpPr>
          <p:cNvPr id="5" name="Footer Placeholder 4">
            <a:extLst>
              <a:ext uri="{FF2B5EF4-FFF2-40B4-BE49-F238E27FC236}">
                <a16:creationId xmlns:a16="http://schemas.microsoft.com/office/drawing/2014/main" id="{EE64042C-3BFC-8F42-928D-432E2B1A6EBA}"/>
              </a:ext>
            </a:extLst>
          </p:cNvPr>
          <p:cNvSpPr txBox="1">
            <a:spLocks/>
          </p:cNvSpPr>
          <p:nvPr/>
        </p:nvSpPr>
        <p:spPr>
          <a:xfrm>
            <a:off x="2075797" y="6415779"/>
            <a:ext cx="4992407" cy="365125"/>
          </a:xfrm>
          <a:prstGeom prst="rect">
            <a:avLst/>
          </a:prstGeom>
        </p:spPr>
        <p:txBody>
          <a:bodyPr anchor="ctr"/>
          <a:lstStyle>
            <a:defPPr>
              <a:defRPr lang="en-CY"/>
            </a:defPPr>
            <a:lvl1pPr marL="0" algn="ctr" defTabSz="914400" rtl="0" eaLnBrk="1" latinLnBrk="0" hangingPunct="1">
              <a:defRPr sz="10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err="1"/>
              <a:t>www.bartin.edu.tr</a:t>
            </a:r>
            <a:endParaRPr lang="en-CY" sz="750" dirty="0"/>
          </a:p>
        </p:txBody>
      </p:sp>
      <p:sp>
        <p:nvSpPr>
          <p:cNvPr id="11" name="Slide Number Placeholder 5">
            <a:extLst>
              <a:ext uri="{FF2B5EF4-FFF2-40B4-BE49-F238E27FC236}">
                <a16:creationId xmlns:a16="http://schemas.microsoft.com/office/drawing/2014/main" id="{B3D4EC30-FB89-C81B-4477-A90E3C9A9FFD}"/>
              </a:ext>
            </a:extLst>
          </p:cNvPr>
          <p:cNvSpPr>
            <a:spLocks noGrp="1"/>
          </p:cNvSpPr>
          <p:nvPr>
            <p:ph type="sldNum" sz="quarter" idx="4"/>
          </p:nvPr>
        </p:nvSpPr>
        <p:spPr>
          <a:xfrm>
            <a:off x="7992939" y="6420707"/>
            <a:ext cx="611288" cy="365125"/>
          </a:xfrm>
          <a:prstGeom prst="rect">
            <a:avLst/>
          </a:prstGeom>
        </p:spPr>
        <p:txBody>
          <a:bodyPr vert="horz" lIns="91440" tIns="45720" rIns="91440" bIns="45720" rtlCol="0" anchor="ctr"/>
          <a:lstStyle>
            <a:lvl1pPr algn="r">
              <a:defRPr sz="750" b="0">
                <a:solidFill>
                  <a:schemeClr val="bg1"/>
                </a:solidFill>
                <a:latin typeface="Arial" panose="020B0604020202020204" pitchFamily="34" charset="0"/>
                <a:cs typeface="Arial" panose="020B0604020202020204" pitchFamily="34" charset="0"/>
              </a:defRPr>
            </a:lvl1pPr>
          </a:lstStyle>
          <a:p>
            <a:fld id="{B5E7337E-6B17-014B-AB72-4F4640082CEB}" type="slidenum">
              <a:rPr lang="en-CY" smtClean="0"/>
              <a:pPr/>
              <a:t>‹#›</a:t>
            </a:fld>
            <a:endParaRPr lang="en-CY" dirty="0"/>
          </a:p>
        </p:txBody>
      </p:sp>
    </p:spTree>
    <p:extLst>
      <p:ext uri="{BB962C8B-B14F-4D97-AF65-F5344CB8AC3E}">
        <p14:creationId xmlns:p14="http://schemas.microsoft.com/office/powerpoint/2010/main" val="49660950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81" r:id="rId10"/>
    <p:sldLayoutId id="2147483682" r:id="rId11"/>
  </p:sldLayoutIdLst>
  <p:hf hdr="0" dt="0"/>
  <p:txStyles>
    <p:titleStyle>
      <a:lvl1pPr algn="l" defTabSz="685800" rtl="0" eaLnBrk="1" latinLnBrk="0" hangingPunct="1">
        <a:lnSpc>
          <a:spcPct val="90000"/>
        </a:lnSpc>
        <a:spcBef>
          <a:spcPct val="0"/>
        </a:spcBef>
        <a:buNone/>
        <a:defRPr sz="2700" b="1" i="0" kern="1200">
          <a:solidFill>
            <a:srgbClr val="0047AB"/>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Wingdings" pitchFamily="2" charset="2"/>
        <a:buChar char="§"/>
        <a:defRPr sz="15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372666" indent="-159544" algn="l" defTabSz="685800" rtl="0" eaLnBrk="1" latinLnBrk="0" hangingPunct="1">
        <a:lnSpc>
          <a:spcPct val="90000"/>
        </a:lnSpc>
        <a:spcBef>
          <a:spcPts val="375"/>
        </a:spcBef>
        <a:buFont typeface="Wingdings" pitchFamily="2" charset="2"/>
        <a:buChar char="§"/>
        <a:tabLst/>
        <a:defRPr sz="135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601266" indent="-190500" algn="l" defTabSz="685800" rtl="0" eaLnBrk="1" latinLnBrk="0" hangingPunct="1">
        <a:lnSpc>
          <a:spcPct val="90000"/>
        </a:lnSpc>
        <a:spcBef>
          <a:spcPts val="375"/>
        </a:spcBef>
        <a:buFont typeface="Wingdings" pitchFamily="2" charset="2"/>
        <a:buChar char="§"/>
        <a:tabLst/>
        <a:defRPr sz="1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807244" indent="-190500" algn="l" defTabSz="685800" rtl="0" eaLnBrk="1" latinLnBrk="0" hangingPunct="1">
        <a:lnSpc>
          <a:spcPct val="90000"/>
        </a:lnSpc>
        <a:spcBef>
          <a:spcPts val="375"/>
        </a:spcBef>
        <a:buFont typeface="Wingdings" pitchFamily="2" charset="2"/>
        <a:buChar char="§"/>
        <a:tabLst/>
        <a:defRPr sz="12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004888" indent="-190500" algn="l" defTabSz="685800" rtl="0" eaLnBrk="1" latinLnBrk="0" hangingPunct="1">
        <a:lnSpc>
          <a:spcPct val="90000"/>
        </a:lnSpc>
        <a:spcBef>
          <a:spcPts val="375"/>
        </a:spcBef>
        <a:buFont typeface="Wingdings" pitchFamily="2" charset="2"/>
        <a:buChar char="§"/>
        <a:tabLst/>
        <a:defRPr sz="12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CY"/>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5E8DF2-DF90-4942-9076-84820C401B2E}"/>
              </a:ext>
            </a:extLst>
          </p:cNvPr>
          <p:cNvSpPr/>
          <p:nvPr/>
        </p:nvSpPr>
        <p:spPr>
          <a:xfrm>
            <a:off x="0" y="0"/>
            <a:ext cx="9144000" cy="6858000"/>
          </a:xfrm>
          <a:prstGeom prst="rect">
            <a:avLst/>
          </a:prstGeom>
          <a:solidFill>
            <a:srgbClr val="004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sz="1350" dirty="0"/>
          </a:p>
        </p:txBody>
      </p:sp>
      <p:pic>
        <p:nvPicPr>
          <p:cNvPr id="3" name="Resim 2" descr="metin, küçük resim içeren bir resim&#10;&#10;Açıklama otomatik olarak oluşturuldu">
            <a:extLst>
              <a:ext uri="{FF2B5EF4-FFF2-40B4-BE49-F238E27FC236}">
                <a16:creationId xmlns:a16="http://schemas.microsoft.com/office/drawing/2014/main" id="{291E479E-4359-1395-81A1-A0CDF7260E63}"/>
              </a:ext>
            </a:extLst>
          </p:cNvPr>
          <p:cNvPicPr>
            <a:picLocks noChangeAspect="1"/>
          </p:cNvPicPr>
          <p:nvPr/>
        </p:nvPicPr>
        <p:blipFill>
          <a:blip r:embed="rId3"/>
          <a:stretch>
            <a:fillRect/>
          </a:stretch>
        </p:blipFill>
        <p:spPr>
          <a:xfrm>
            <a:off x="2337517" y="2889000"/>
            <a:ext cx="4468967" cy="1080000"/>
          </a:xfrm>
          <a:prstGeom prst="rect">
            <a:avLst/>
          </a:prstGeom>
        </p:spPr>
      </p:pic>
    </p:spTree>
    <p:extLst>
      <p:ext uri="{BB962C8B-B14F-4D97-AF65-F5344CB8AC3E}">
        <p14:creationId xmlns:p14="http://schemas.microsoft.com/office/powerpoint/2010/main" val="4056409884"/>
      </p:ext>
    </p:extLst>
  </p:cSld>
  <p:clrMap bg1="lt1" tx1="dk1" bg2="lt2" tx2="dk2" accent1="accent1" accent2="accent2" accent3="accent3" accent4="accent4" accent5="accent5" accent6="accent6" hlink="hlink" folHlink="folHlink"/>
  <p:sldLayoutIdLst>
    <p:sldLayoutId id="2147483678" r:id="rId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CY"/>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F0BF1EEE-470D-C1C4-FC5A-CE4D6385D13B}"/>
              </a:ext>
            </a:extLst>
          </p:cNvPr>
          <p:cNvPicPr>
            <a:picLocks noChangeAspect="1"/>
          </p:cNvPicPr>
          <p:nvPr/>
        </p:nvPicPr>
        <p:blipFill>
          <a:blip r:embed="rId3"/>
          <a:srcRect l="3299" r="3299"/>
          <a:stretch/>
        </p:blipFill>
        <p:spPr>
          <a:xfrm>
            <a:off x="0" y="-1"/>
            <a:ext cx="9144000" cy="6858001"/>
          </a:xfrm>
          <a:prstGeom prst="rect">
            <a:avLst/>
          </a:prstGeom>
        </p:spPr>
      </p:pic>
      <p:sp>
        <p:nvSpPr>
          <p:cNvPr id="4" name="Rectangle 7">
            <a:extLst>
              <a:ext uri="{FF2B5EF4-FFF2-40B4-BE49-F238E27FC236}">
                <a16:creationId xmlns:a16="http://schemas.microsoft.com/office/drawing/2014/main" id="{5076D364-84EB-77FD-367A-481C4E0C8A0F}"/>
              </a:ext>
            </a:extLst>
          </p:cNvPr>
          <p:cNvSpPr/>
          <p:nvPr/>
        </p:nvSpPr>
        <p:spPr>
          <a:xfrm>
            <a:off x="0" y="-1"/>
            <a:ext cx="9144000" cy="6858000"/>
          </a:xfrm>
          <a:prstGeom prst="rect">
            <a:avLst/>
          </a:prstGeom>
          <a:solidFill>
            <a:srgbClr val="0047AB">
              <a:alpha val="8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Y" sz="1350"/>
          </a:p>
        </p:txBody>
      </p:sp>
    </p:spTree>
    <p:extLst>
      <p:ext uri="{BB962C8B-B14F-4D97-AF65-F5344CB8AC3E}">
        <p14:creationId xmlns:p14="http://schemas.microsoft.com/office/powerpoint/2010/main" val="3630206215"/>
      </p:ext>
    </p:extLst>
  </p:cSld>
  <p:clrMap bg1="lt1" tx1="dk1" bg2="lt2" tx2="dk2" accent1="accent1" accent2="accent2" accent3="accent3" accent4="accent4" accent5="accent5" accent6="accent6" hlink="hlink" folHlink="folHlink"/>
  <p:sldLayoutIdLst>
    <p:sldLayoutId id="2147483680" r:id="rId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CY"/>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shmyo.bartin.edu.tr/" TargetMode="Externa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slide" Target="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hyperlink" Target="https://farabi.bartin.edu.tr/" TargetMode="Externa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hyperlink" Target="https://mevlana.bartin.edu.tr/" TargetMode="Externa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hyperlink" Target="https://mevlana.bartin.edu.tr/" TargetMode="External"/><Relationship Id="rId2" Type="http://schemas.openxmlformats.org/officeDocument/2006/relationships/hyperlink" Target="https://mevlana.yok.gov.tr/" TargetMode="Externa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slide" Target="slide54.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hyperlink" Target="https://bartin.ktb.gov.tr/" TargetMode="Externa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www.bartin.edu.tr/" TargetMode="Externa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hyperlink" Target="https://sifiratik.bartin.edu.tr/" TargetMode="External"/><Relationship Id="rId2" Type="http://schemas.openxmlformats.org/officeDocument/2006/relationships/image" Target="../media/image60.png"/><Relationship Id="rId1" Type="http://schemas.openxmlformats.org/officeDocument/2006/relationships/slideLayout" Target="../slideLayouts/slideLayout15.xml"/><Relationship Id="rId4" Type="http://schemas.openxmlformats.org/officeDocument/2006/relationships/hyperlink" Target="https://sifiratik.gov.tr/"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824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Yer Tutucusu 9">
            <a:extLst>
              <a:ext uri="{FF2B5EF4-FFF2-40B4-BE49-F238E27FC236}">
                <a16:creationId xmlns:a16="http://schemas.microsoft.com/office/drawing/2014/main" id="{567E3802-3133-1522-CFA1-2D7ADBBE9743}"/>
              </a:ext>
            </a:extLst>
          </p:cNvPr>
          <p:cNvPicPr>
            <a:picLocks noGrp="1" noChangeAspect="1"/>
          </p:cNvPicPr>
          <p:nvPr>
            <p:ph type="pic" idx="1"/>
          </p:nvPr>
        </p:nvPicPr>
        <p:blipFill>
          <a:blip r:embed="rId2"/>
          <a:srcRect l="5873" r="5873"/>
          <a:stretch>
            <a:fillRect/>
          </a:stretch>
        </p:blipFill>
        <p:spPr>
          <a:xfrm>
            <a:off x="2687400" y="1576855"/>
            <a:ext cx="4044839" cy="4163801"/>
          </a:xfrm>
          <a:prstGeom prst="rect">
            <a:avLst/>
          </a:prstGeom>
        </p:spPr>
      </p:pic>
      <p:sp>
        <p:nvSpPr>
          <p:cNvPr id="10244" name="4 Slayt Numarası Yer Tutucusu">
            <a:extLst>
              <a:ext uri="{FF2B5EF4-FFF2-40B4-BE49-F238E27FC236}">
                <a16:creationId xmlns:a16="http://schemas.microsoft.com/office/drawing/2014/main" id="{F9388444-ED83-0D4E-AFAA-4A5F5E9D4718}"/>
              </a:ext>
            </a:extLst>
          </p:cNvPr>
          <p:cNvSpPr>
            <a:spLocks noGrp="1"/>
          </p:cNvSpPr>
          <p:nvPr>
            <p:ph type="sldNum" sz="quarter" idx="4"/>
          </p:nvPr>
        </p:nvSpPr>
        <p:spPr bwMode="auto">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nSpc>
                <a:spcPct val="90000"/>
              </a:lnSpc>
              <a:spcBef>
                <a:spcPct val="0"/>
              </a:spcBef>
              <a:spcAft>
                <a:spcPts val="450"/>
              </a:spcAft>
              <a:buNone/>
            </a:pPr>
            <a:fld id="{1F3199D3-548C-4F69-909A-F29A440E1E00}" type="slidenum">
              <a:rPr lang="tr-TR" altLang="tr-TR" sz="1350"/>
              <a:pPr>
                <a:lnSpc>
                  <a:spcPct val="90000"/>
                </a:lnSpc>
                <a:spcBef>
                  <a:spcPct val="0"/>
                </a:spcBef>
                <a:spcAft>
                  <a:spcPts val="450"/>
                </a:spcAft>
                <a:buNone/>
              </a:pPr>
              <a:t>10</a:t>
            </a:fld>
            <a:endParaRPr lang="tr-TR" altLang="tr-TR" sz="1350"/>
          </a:p>
        </p:txBody>
      </p:sp>
      <p:sp>
        <p:nvSpPr>
          <p:cNvPr id="14" name="Unvan 2">
            <a:extLst>
              <a:ext uri="{FF2B5EF4-FFF2-40B4-BE49-F238E27FC236}">
                <a16:creationId xmlns:a16="http://schemas.microsoft.com/office/drawing/2014/main" id="{25AF91BE-AC92-7C61-1428-0A7FDC5C4BD6}"/>
              </a:ext>
            </a:extLst>
          </p:cNvPr>
          <p:cNvSpPr>
            <a:spLocks noGrp="1"/>
          </p:cNvSpPr>
          <p:nvPr>
            <p:ph type="title"/>
          </p:nvPr>
        </p:nvSpPr>
        <p:spPr>
          <a:xfrm>
            <a:off x="628650" y="365125"/>
            <a:ext cx="7888288" cy="698500"/>
          </a:xfrm>
          <a:prstGeom prst="rect">
            <a:avLst/>
          </a:prstGeom>
          <a:ln>
            <a:noFill/>
          </a:ln>
        </p:spPr>
        <p:txBody>
          <a:bodyPr>
            <a:normAutofit fontScale="90000"/>
          </a:bodyPr>
          <a:lstStyle/>
          <a:p>
            <a:pPr algn="ctr"/>
            <a:br>
              <a:rPr lang="tr-TR" altLang="tr-TR" sz="3300" dirty="0"/>
            </a:br>
            <a:r>
              <a:rPr lang="tr-TR" altLang="tr-TR" sz="3300" dirty="0"/>
              <a:t>REKTÖR</a:t>
            </a:r>
            <a:br>
              <a:rPr lang="tr-TR" altLang="tr-TR" sz="3300" dirty="0"/>
            </a:br>
            <a:r>
              <a:rPr lang="tr-TR" altLang="tr-TR" sz="3300" dirty="0"/>
              <a:t>Prof. Dr. Orhan UZUN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çerik Yer Tutucusu 9">
            <a:extLst>
              <a:ext uri="{FF2B5EF4-FFF2-40B4-BE49-F238E27FC236}">
                <a16:creationId xmlns:a16="http://schemas.microsoft.com/office/drawing/2014/main" id="{B244D7B9-5EC6-27C7-F58D-A91B2EA71B37}"/>
              </a:ext>
            </a:extLst>
          </p:cNvPr>
          <p:cNvPicPr>
            <a:picLocks noGrp="1" noChangeAspect="1"/>
          </p:cNvPicPr>
          <p:nvPr>
            <p:ph sz="half" idx="1"/>
          </p:nvPr>
        </p:nvPicPr>
        <p:blipFill>
          <a:blip r:embed="rId2"/>
          <a:stretch>
            <a:fillRect/>
          </a:stretch>
        </p:blipFill>
        <p:spPr>
          <a:xfrm>
            <a:off x="628650" y="2034921"/>
            <a:ext cx="3886200" cy="3529520"/>
          </a:xfrm>
          <a:prstGeom prst="rect">
            <a:avLst/>
          </a:prstGeom>
        </p:spPr>
      </p:pic>
      <p:pic>
        <p:nvPicPr>
          <p:cNvPr id="11" name="İçerik Yer Tutucusu 10">
            <a:extLst>
              <a:ext uri="{FF2B5EF4-FFF2-40B4-BE49-F238E27FC236}">
                <a16:creationId xmlns:a16="http://schemas.microsoft.com/office/drawing/2014/main" id="{7E6867EF-E55B-F762-4D23-0B4B378CAE22}"/>
              </a:ext>
            </a:extLst>
          </p:cNvPr>
          <p:cNvPicPr>
            <a:picLocks noGrp="1" noChangeAspect="1"/>
          </p:cNvPicPr>
          <p:nvPr>
            <p:ph sz="half" idx="2"/>
          </p:nvPr>
        </p:nvPicPr>
        <p:blipFill>
          <a:blip r:embed="rId3"/>
          <a:stretch>
            <a:fillRect/>
          </a:stretch>
        </p:blipFill>
        <p:spPr>
          <a:xfrm>
            <a:off x="4629150" y="2036305"/>
            <a:ext cx="3886200" cy="3526752"/>
          </a:xfrm>
          <a:prstGeom prst="rect">
            <a:avLst/>
          </a:prstGeom>
        </p:spPr>
      </p:pic>
      <p:sp>
        <p:nvSpPr>
          <p:cNvPr id="12290" name="Unvan 1">
            <a:extLst>
              <a:ext uri="{FF2B5EF4-FFF2-40B4-BE49-F238E27FC236}">
                <a16:creationId xmlns:a16="http://schemas.microsoft.com/office/drawing/2014/main" id="{1E4F3203-B43A-5A98-9940-9374FB837214}"/>
              </a:ext>
            </a:extLst>
          </p:cNvPr>
          <p:cNvSpPr>
            <a:spLocks noGrp="1"/>
          </p:cNvSpPr>
          <p:nvPr>
            <p:ph type="title"/>
          </p:nvPr>
        </p:nvSpPr>
        <p:spPr>
          <a:xfrm>
            <a:off x="600847" y="1171538"/>
            <a:ext cx="3886200" cy="759618"/>
          </a:xfrm>
          <a:ln>
            <a:noFill/>
          </a:ln>
        </p:spPr>
        <p:txBody>
          <a:bodyPr>
            <a:normAutofit/>
          </a:bodyPr>
          <a:lstStyle/>
          <a:p>
            <a:pPr algn="ctr"/>
            <a:r>
              <a:rPr lang="tr-TR" altLang="tr-TR" sz="1800" dirty="0"/>
              <a:t>Rektör Yardımcısı</a:t>
            </a:r>
            <a:br>
              <a:rPr lang="tr-TR" altLang="tr-TR" sz="1800" dirty="0"/>
            </a:br>
            <a:r>
              <a:rPr lang="tr-TR" altLang="tr-TR" sz="1800" dirty="0"/>
              <a:t>Prof. Dr. Sevim ÇELİK</a:t>
            </a:r>
          </a:p>
        </p:txBody>
      </p:sp>
      <p:sp>
        <p:nvSpPr>
          <p:cNvPr id="9" name="Metin Yer Tutucusu 8">
            <a:extLst>
              <a:ext uri="{FF2B5EF4-FFF2-40B4-BE49-F238E27FC236}">
                <a16:creationId xmlns:a16="http://schemas.microsoft.com/office/drawing/2014/main" id="{8EA9E447-D99C-F995-1494-3DB3521629AD}"/>
              </a:ext>
            </a:extLst>
          </p:cNvPr>
          <p:cNvSpPr>
            <a:spLocks noGrp="1"/>
          </p:cNvSpPr>
          <p:nvPr>
            <p:ph type="body" sz="quarter" idx="15"/>
          </p:nvPr>
        </p:nvSpPr>
        <p:spPr/>
        <p:txBody>
          <a:bodyPr/>
          <a:lstStyle/>
          <a:p>
            <a:endParaRPr lang="tr-TR"/>
          </a:p>
        </p:txBody>
      </p:sp>
      <p:sp>
        <p:nvSpPr>
          <p:cNvPr id="12292" name="4 Slayt Numarası Yer Tutucusu">
            <a:extLst>
              <a:ext uri="{FF2B5EF4-FFF2-40B4-BE49-F238E27FC236}">
                <a16:creationId xmlns:a16="http://schemas.microsoft.com/office/drawing/2014/main" id="{607892FB-3B58-F13D-4587-969D42642FE1}"/>
              </a:ext>
            </a:extLst>
          </p:cNvPr>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nSpc>
                <a:spcPct val="90000"/>
              </a:lnSpc>
              <a:spcBef>
                <a:spcPct val="0"/>
              </a:spcBef>
              <a:spcAft>
                <a:spcPts val="450"/>
              </a:spcAft>
              <a:buNone/>
            </a:pPr>
            <a:fld id="{86F4DA90-DAAA-4944-B627-2C09929A716E}" type="slidenum">
              <a:rPr lang="tr-TR" altLang="tr-TR" sz="1350"/>
              <a:pPr>
                <a:lnSpc>
                  <a:spcPct val="90000"/>
                </a:lnSpc>
                <a:spcBef>
                  <a:spcPct val="0"/>
                </a:spcBef>
                <a:spcAft>
                  <a:spcPts val="450"/>
                </a:spcAft>
                <a:buNone/>
              </a:pPr>
              <a:t>11</a:t>
            </a:fld>
            <a:endParaRPr lang="tr-TR" altLang="tr-TR" sz="1350"/>
          </a:p>
        </p:txBody>
      </p:sp>
      <p:sp>
        <p:nvSpPr>
          <p:cNvPr id="13314" name="Unvan 1">
            <a:extLst>
              <a:ext uri="{FF2B5EF4-FFF2-40B4-BE49-F238E27FC236}">
                <a16:creationId xmlns:a16="http://schemas.microsoft.com/office/drawing/2014/main" id="{16FFDA90-8C0E-20D6-31FF-D920031D4DB6}"/>
              </a:ext>
            </a:extLst>
          </p:cNvPr>
          <p:cNvSpPr txBox="1">
            <a:spLocks/>
          </p:cNvSpPr>
          <p:nvPr/>
        </p:nvSpPr>
        <p:spPr>
          <a:xfrm>
            <a:off x="4487047" y="1171538"/>
            <a:ext cx="4333426" cy="690759"/>
          </a:xfrm>
          <a:prstGeom prst="rect">
            <a:avLst/>
          </a:prstGeom>
          <a:ln>
            <a:noFill/>
          </a:ln>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2700" b="1" i="0" kern="1200">
                <a:solidFill>
                  <a:srgbClr val="0047AB"/>
                </a:solidFill>
                <a:latin typeface="Arial" panose="020B0604020202020204" pitchFamily="34" charset="0"/>
                <a:ea typeface="+mj-ea"/>
                <a:cs typeface="Arial" panose="020B0604020202020204" pitchFamily="34" charset="0"/>
              </a:defRPr>
            </a:lvl1pPr>
          </a:lstStyle>
          <a:p>
            <a:pPr algn="ctr"/>
            <a:r>
              <a:rPr lang="tr-TR" altLang="tr-TR" sz="1800" dirty="0"/>
              <a:t>Rektör Yardımcısı</a:t>
            </a:r>
            <a:br>
              <a:rPr lang="tr-TR" altLang="tr-TR" sz="1800" dirty="0"/>
            </a:br>
            <a:r>
              <a:rPr lang="tr-TR" altLang="tr-TR" sz="1800" dirty="0"/>
              <a:t>Prof. Dr. Mehmet ZAHMAKIRAN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İçerik Yer Tutucusu 6">
            <a:extLst>
              <a:ext uri="{FF2B5EF4-FFF2-40B4-BE49-F238E27FC236}">
                <a16:creationId xmlns:a16="http://schemas.microsoft.com/office/drawing/2014/main" id="{F018EED7-5F08-D6CA-9BD0-B23CF1180756}"/>
              </a:ext>
            </a:extLst>
          </p:cNvPr>
          <p:cNvGraphicFramePr>
            <a:graphicFrameLocks noGrp="1"/>
          </p:cNvGraphicFramePr>
          <p:nvPr>
            <p:ph idx="1"/>
            <p:extLst>
              <p:ext uri="{D42A27DB-BD31-4B8C-83A1-F6EECF244321}">
                <p14:modId xmlns:p14="http://schemas.microsoft.com/office/powerpoint/2010/main" val="2736309254"/>
              </p:ext>
            </p:extLst>
          </p:nvPr>
        </p:nvGraphicFramePr>
        <p:xfrm>
          <a:off x="476089" y="1063084"/>
          <a:ext cx="8191822" cy="4928416"/>
        </p:xfrm>
        <a:graphic>
          <a:graphicData uri="http://schemas.openxmlformats.org/drawingml/2006/table">
            <a:tbl>
              <a:tblPr firstRow="1" bandRow="1">
                <a:tableStyleId>{2D5ABB26-0587-4C30-8999-92F81FD0307C}</a:tableStyleId>
              </a:tblPr>
              <a:tblGrid>
                <a:gridCol w="4095911">
                  <a:extLst>
                    <a:ext uri="{9D8B030D-6E8A-4147-A177-3AD203B41FA5}">
                      <a16:colId xmlns:a16="http://schemas.microsoft.com/office/drawing/2014/main" val="293693822"/>
                    </a:ext>
                  </a:extLst>
                </a:gridCol>
                <a:gridCol w="4095911">
                  <a:extLst>
                    <a:ext uri="{9D8B030D-6E8A-4147-A177-3AD203B41FA5}">
                      <a16:colId xmlns:a16="http://schemas.microsoft.com/office/drawing/2014/main" val="357995846"/>
                    </a:ext>
                  </a:extLst>
                </a:gridCol>
              </a:tblGrid>
              <a:tr h="421700">
                <a:tc>
                  <a:txBody>
                    <a:bodyPr/>
                    <a:lstStyle/>
                    <a:p>
                      <a:pPr algn="ctr"/>
                      <a:r>
                        <a:rPr lang="tr-TR" b="1" dirty="0">
                          <a:solidFill>
                            <a:schemeClr val="tx1"/>
                          </a:solidFill>
                        </a:rPr>
                        <a:t>AĞDACI YERLEŞKESİ</a:t>
                      </a:r>
                    </a:p>
                  </a:txBody>
                  <a:tcPr/>
                </a:tc>
                <a:tc>
                  <a:txBody>
                    <a:bodyPr/>
                    <a:lstStyle/>
                    <a:p>
                      <a:pPr algn="ctr"/>
                      <a:r>
                        <a:rPr lang="tr-TR" b="1" dirty="0">
                          <a:solidFill>
                            <a:schemeClr val="tx1"/>
                          </a:solidFill>
                        </a:rPr>
                        <a:t>KUTLUBEY YERLEŞKESİ</a:t>
                      </a:r>
                    </a:p>
                  </a:txBody>
                  <a:tcPr/>
                </a:tc>
                <a:extLst>
                  <a:ext uri="{0D108BD9-81ED-4DB2-BD59-A6C34878D82A}">
                    <a16:rowId xmlns:a16="http://schemas.microsoft.com/office/drawing/2014/main" val="2247399958"/>
                  </a:ext>
                </a:extLst>
              </a:tr>
              <a:tr h="2181755">
                <a:tc>
                  <a:txBody>
                    <a:bodyPr/>
                    <a:lstStyle/>
                    <a:p>
                      <a:pPr algn="ctr"/>
                      <a:endParaRPr lang="tr-TR" b="1" dirty="0">
                        <a:solidFill>
                          <a:schemeClr val="tx1"/>
                        </a:solidFill>
                      </a:endParaRPr>
                    </a:p>
                    <a:p>
                      <a:pPr algn="ctr"/>
                      <a:endParaRPr lang="tr-TR" b="1" dirty="0">
                        <a:solidFill>
                          <a:schemeClr val="tx1"/>
                        </a:solidFill>
                      </a:endParaRPr>
                    </a:p>
                    <a:p>
                      <a:pPr algn="ctr"/>
                      <a:endParaRPr lang="tr-TR" b="1" dirty="0">
                        <a:solidFill>
                          <a:schemeClr val="tx1"/>
                        </a:solidFill>
                      </a:endParaRPr>
                    </a:p>
                    <a:p>
                      <a:pPr algn="ctr"/>
                      <a:endParaRPr lang="tr-TR" b="1" dirty="0">
                        <a:solidFill>
                          <a:schemeClr val="tx1"/>
                        </a:solidFill>
                      </a:endParaRPr>
                    </a:p>
                    <a:p>
                      <a:pPr algn="ctr"/>
                      <a:endParaRPr lang="tr-TR" b="1" dirty="0">
                        <a:solidFill>
                          <a:schemeClr val="tx1"/>
                        </a:solidFill>
                      </a:endParaRPr>
                    </a:p>
                    <a:p>
                      <a:pPr algn="ctr"/>
                      <a:endParaRPr lang="tr-TR" b="1" dirty="0">
                        <a:solidFill>
                          <a:schemeClr val="tx1"/>
                        </a:solidFill>
                      </a:endParaRPr>
                    </a:p>
                  </a:txBody>
                  <a:tcPr/>
                </a:tc>
                <a:tc>
                  <a:txBody>
                    <a:bodyPr/>
                    <a:lstStyle/>
                    <a:p>
                      <a:pPr algn="ctr"/>
                      <a:endParaRPr lang="tr-TR" b="1" dirty="0">
                        <a:solidFill>
                          <a:schemeClr val="tx1"/>
                        </a:solidFill>
                      </a:endParaRPr>
                    </a:p>
                    <a:p>
                      <a:pPr algn="ctr"/>
                      <a:endParaRPr lang="tr-TR" b="1" dirty="0">
                        <a:solidFill>
                          <a:schemeClr val="tx1"/>
                        </a:solidFill>
                      </a:endParaRPr>
                    </a:p>
                    <a:p>
                      <a:pPr algn="ctr"/>
                      <a:endParaRPr lang="tr-TR" b="1" dirty="0">
                        <a:solidFill>
                          <a:schemeClr val="tx1"/>
                        </a:solidFill>
                      </a:endParaRPr>
                    </a:p>
                  </a:txBody>
                  <a:tcPr/>
                </a:tc>
                <a:extLst>
                  <a:ext uri="{0D108BD9-81ED-4DB2-BD59-A6C34878D82A}">
                    <a16:rowId xmlns:a16="http://schemas.microsoft.com/office/drawing/2014/main" val="2148811"/>
                  </a:ext>
                </a:extLst>
              </a:tr>
              <a:tr h="587601">
                <a:tc>
                  <a:txBody>
                    <a:bodyPr/>
                    <a:lstStyle/>
                    <a:p>
                      <a:pPr algn="ctr"/>
                      <a:r>
                        <a:rPr lang="tr-TR" b="1" dirty="0">
                          <a:solidFill>
                            <a:schemeClr val="tx1"/>
                          </a:solidFill>
                        </a:rPr>
                        <a:t>KURUCAŞİLE YERLEŞKESİ </a:t>
                      </a:r>
                    </a:p>
                  </a:txBody>
                  <a:tcPr/>
                </a:tc>
                <a:tc>
                  <a:txBody>
                    <a:bodyPr/>
                    <a:lstStyle/>
                    <a:p>
                      <a:pPr algn="ctr"/>
                      <a:r>
                        <a:rPr lang="tr-TR" b="1" dirty="0">
                          <a:solidFill>
                            <a:schemeClr val="tx1"/>
                          </a:solidFill>
                        </a:rPr>
                        <a:t>ULUS YERLEŞKESİ</a:t>
                      </a:r>
                    </a:p>
                  </a:txBody>
                  <a:tcPr/>
                </a:tc>
                <a:extLst>
                  <a:ext uri="{0D108BD9-81ED-4DB2-BD59-A6C34878D82A}">
                    <a16:rowId xmlns:a16="http://schemas.microsoft.com/office/drawing/2014/main" val="3791070009"/>
                  </a:ext>
                </a:extLst>
              </a:tr>
              <a:tr h="587601">
                <a:tc>
                  <a:txBody>
                    <a:bodyPr/>
                    <a:lstStyle/>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a:txBody>
                  <a:tcPr/>
                </a:tc>
                <a:tc>
                  <a:txBody>
                    <a:bodyPr/>
                    <a:lstStyle/>
                    <a:p>
                      <a:pPr algn="ctr"/>
                      <a:endParaRPr lang="tr-TR" dirty="0"/>
                    </a:p>
                  </a:txBody>
                  <a:tcPr/>
                </a:tc>
                <a:extLst>
                  <a:ext uri="{0D108BD9-81ED-4DB2-BD59-A6C34878D82A}">
                    <a16:rowId xmlns:a16="http://schemas.microsoft.com/office/drawing/2014/main" val="3968266295"/>
                  </a:ext>
                </a:extLst>
              </a:tr>
            </a:tbl>
          </a:graphicData>
        </a:graphic>
      </p:graphicFrame>
      <p:sp>
        <p:nvSpPr>
          <p:cNvPr id="3" name="Başlık 2">
            <a:extLst>
              <a:ext uri="{FF2B5EF4-FFF2-40B4-BE49-F238E27FC236}">
                <a16:creationId xmlns:a16="http://schemas.microsoft.com/office/drawing/2014/main" id="{9172269A-051D-A499-A496-08D38659762B}"/>
              </a:ext>
            </a:extLst>
          </p:cNvPr>
          <p:cNvSpPr>
            <a:spLocks noGrp="1"/>
          </p:cNvSpPr>
          <p:nvPr>
            <p:ph type="title"/>
          </p:nvPr>
        </p:nvSpPr>
        <p:spPr/>
        <p:txBody>
          <a:bodyPr/>
          <a:lstStyle/>
          <a:p>
            <a:pPr algn="ctr"/>
            <a:r>
              <a:rPr lang="tr-TR" dirty="0"/>
              <a:t>YERLEŞKELER</a:t>
            </a:r>
          </a:p>
        </p:txBody>
      </p:sp>
      <p:sp>
        <p:nvSpPr>
          <p:cNvPr id="6" name="Slayt Numarası Yer Tutucusu 5">
            <a:extLst>
              <a:ext uri="{FF2B5EF4-FFF2-40B4-BE49-F238E27FC236}">
                <a16:creationId xmlns:a16="http://schemas.microsoft.com/office/drawing/2014/main" id="{309A4A86-93EB-F2F7-59A8-82C820C38E51}"/>
              </a:ext>
            </a:extLst>
          </p:cNvPr>
          <p:cNvSpPr>
            <a:spLocks noGrp="1"/>
          </p:cNvSpPr>
          <p:nvPr>
            <p:ph type="sldNum" sz="quarter" idx="4"/>
          </p:nvPr>
        </p:nvSpPr>
        <p:spPr/>
        <p:txBody>
          <a:bodyPr/>
          <a:lstStyle/>
          <a:p>
            <a:fld id="{B5E7337E-6B17-014B-AB72-4F4640082CEB}" type="slidenum">
              <a:rPr lang="en-CY" smtClean="0"/>
              <a:pPr/>
              <a:t>12</a:t>
            </a:fld>
            <a:endParaRPr lang="en-CY" dirty="0"/>
          </a:p>
        </p:txBody>
      </p:sp>
      <p:pic>
        <p:nvPicPr>
          <p:cNvPr id="9" name="Resim 8" descr="ağdacı">
            <a:extLst>
              <a:ext uri="{FF2B5EF4-FFF2-40B4-BE49-F238E27FC236}">
                <a16:creationId xmlns:a16="http://schemas.microsoft.com/office/drawing/2014/main" id="{45159903-1A01-0B4D-90FD-7BB61CB75788}"/>
              </a:ext>
            </a:extLst>
          </p:cNvPr>
          <p:cNvPicPr>
            <a:picLocks noChangeAspect="1"/>
          </p:cNvPicPr>
          <p:nvPr/>
        </p:nvPicPr>
        <p:blipFill>
          <a:blip r:embed="rId2"/>
          <a:stretch>
            <a:fillRect/>
          </a:stretch>
        </p:blipFill>
        <p:spPr>
          <a:xfrm>
            <a:off x="1380262" y="1415909"/>
            <a:ext cx="2786921" cy="1847850"/>
          </a:xfrm>
          <a:prstGeom prst="rect">
            <a:avLst/>
          </a:prstGeom>
        </p:spPr>
      </p:pic>
      <p:pic>
        <p:nvPicPr>
          <p:cNvPr id="11" name="Resim 10" descr="dış mekan, gökyüzü, ağaç, bina içeren bir resim&#10;&#10;Açıklama otomatik olarak oluşturuldu">
            <a:extLst>
              <a:ext uri="{FF2B5EF4-FFF2-40B4-BE49-F238E27FC236}">
                <a16:creationId xmlns:a16="http://schemas.microsoft.com/office/drawing/2014/main" id="{812F4269-5CE0-C2FD-A280-C7460A71EF61}"/>
              </a:ext>
            </a:extLst>
          </p:cNvPr>
          <p:cNvPicPr>
            <a:picLocks noChangeAspect="1"/>
          </p:cNvPicPr>
          <p:nvPr/>
        </p:nvPicPr>
        <p:blipFill>
          <a:blip r:embed="rId3"/>
          <a:stretch>
            <a:fillRect/>
          </a:stretch>
        </p:blipFill>
        <p:spPr>
          <a:xfrm>
            <a:off x="5416756" y="1415909"/>
            <a:ext cx="2466975" cy="1847850"/>
          </a:xfrm>
          <a:prstGeom prst="rect">
            <a:avLst/>
          </a:prstGeom>
        </p:spPr>
      </p:pic>
      <p:pic>
        <p:nvPicPr>
          <p:cNvPr id="13" name="Resim 12" descr="dış mekan, gökyüzü, mülk, metin içeren bir resim&#10;&#10;Açıklama otomatik olarak oluşturuldu">
            <a:extLst>
              <a:ext uri="{FF2B5EF4-FFF2-40B4-BE49-F238E27FC236}">
                <a16:creationId xmlns:a16="http://schemas.microsoft.com/office/drawing/2014/main" id="{E464F003-80ED-D089-478C-4D4CBFB7963E}"/>
              </a:ext>
            </a:extLst>
          </p:cNvPr>
          <p:cNvPicPr>
            <a:picLocks noChangeAspect="1"/>
          </p:cNvPicPr>
          <p:nvPr/>
        </p:nvPicPr>
        <p:blipFill>
          <a:blip r:embed="rId4"/>
          <a:stretch>
            <a:fillRect/>
          </a:stretch>
        </p:blipFill>
        <p:spPr>
          <a:xfrm>
            <a:off x="1267225" y="4051841"/>
            <a:ext cx="2741938" cy="1824635"/>
          </a:xfrm>
          <a:prstGeom prst="rect">
            <a:avLst/>
          </a:prstGeom>
        </p:spPr>
      </p:pic>
      <p:pic>
        <p:nvPicPr>
          <p:cNvPr id="15" name="Resim 14" descr="dış mekan, metin, kara taşıtı, bina içeren bir resim">
            <a:extLst>
              <a:ext uri="{FF2B5EF4-FFF2-40B4-BE49-F238E27FC236}">
                <a16:creationId xmlns:a16="http://schemas.microsoft.com/office/drawing/2014/main" id="{FD7D268B-DE04-81C3-EDB5-B9DFCFB454F2}"/>
              </a:ext>
            </a:extLst>
          </p:cNvPr>
          <p:cNvPicPr>
            <a:picLocks noChangeAspect="1"/>
          </p:cNvPicPr>
          <p:nvPr/>
        </p:nvPicPr>
        <p:blipFill>
          <a:blip r:embed="rId5"/>
          <a:stretch>
            <a:fillRect/>
          </a:stretch>
        </p:blipFill>
        <p:spPr>
          <a:xfrm>
            <a:off x="5399251" y="4023679"/>
            <a:ext cx="2899352" cy="1967821"/>
          </a:xfrm>
          <a:prstGeom prst="rect">
            <a:avLst/>
          </a:prstGeom>
        </p:spPr>
      </p:pic>
    </p:spTree>
    <p:extLst>
      <p:ext uri="{BB962C8B-B14F-4D97-AF65-F5344CB8AC3E}">
        <p14:creationId xmlns:p14="http://schemas.microsoft.com/office/powerpoint/2010/main" val="2557552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01758926-4642-8912-6C90-2DB86917B756}"/>
              </a:ext>
            </a:extLst>
          </p:cNvPr>
          <p:cNvSpPr>
            <a:spLocks noGrp="1"/>
          </p:cNvSpPr>
          <p:nvPr>
            <p:ph type="title"/>
          </p:nvPr>
        </p:nvSpPr>
        <p:spPr/>
        <p:txBody>
          <a:bodyPr/>
          <a:lstStyle/>
          <a:p>
            <a:pPr algn="ctr"/>
            <a:r>
              <a:rPr lang="tr-TR" dirty="0"/>
              <a:t>https://w3.bartin.edu.tr/</a:t>
            </a:r>
          </a:p>
        </p:txBody>
      </p:sp>
      <p:sp>
        <p:nvSpPr>
          <p:cNvPr id="5" name="Metin Yer Tutucusu 4">
            <a:extLst>
              <a:ext uri="{FF2B5EF4-FFF2-40B4-BE49-F238E27FC236}">
                <a16:creationId xmlns:a16="http://schemas.microsoft.com/office/drawing/2014/main" id="{6732272E-8969-19B4-4492-FA76E11E6F21}"/>
              </a:ext>
            </a:extLst>
          </p:cNvPr>
          <p:cNvSpPr>
            <a:spLocks noGrp="1"/>
          </p:cNvSpPr>
          <p:nvPr>
            <p:ph type="body" sz="quarter" idx="15"/>
          </p:nvPr>
        </p:nvSpPr>
        <p:spPr>
          <a:xfrm>
            <a:off x="628650" y="4869161"/>
            <a:ext cx="7886700" cy="1368152"/>
          </a:xfrm>
        </p:spPr>
        <p:txBody>
          <a:bodyPr/>
          <a:lstStyle/>
          <a:p>
            <a:pPr algn="ctr"/>
            <a:r>
              <a:rPr lang="tr-TR" sz="2000" b="1" dirty="0">
                <a:solidFill>
                  <a:schemeClr val="accent1"/>
                </a:solidFill>
              </a:rPr>
              <a:t>Üniversitemiz web sayfasındaki bilgiler güncel olup, merak ettiğiniz bir çok bilgiye ulaşabilirsiniz.</a:t>
            </a:r>
            <a:endParaRPr lang="tr-TR" sz="800" b="1" dirty="0"/>
          </a:p>
        </p:txBody>
      </p:sp>
      <p:sp>
        <p:nvSpPr>
          <p:cNvPr id="6" name="Slayt Numarası Yer Tutucusu 5">
            <a:extLst>
              <a:ext uri="{FF2B5EF4-FFF2-40B4-BE49-F238E27FC236}">
                <a16:creationId xmlns:a16="http://schemas.microsoft.com/office/drawing/2014/main" id="{61809B63-7BA1-6D9A-BFE9-422C6C9725B2}"/>
              </a:ext>
            </a:extLst>
          </p:cNvPr>
          <p:cNvSpPr>
            <a:spLocks noGrp="1"/>
          </p:cNvSpPr>
          <p:nvPr>
            <p:ph type="sldNum" sz="quarter" idx="4"/>
          </p:nvPr>
        </p:nvSpPr>
        <p:spPr/>
        <p:txBody>
          <a:bodyPr/>
          <a:lstStyle/>
          <a:p>
            <a:fld id="{B5E7337E-6B17-014B-AB72-4F4640082CEB}" type="slidenum">
              <a:rPr lang="en-CY" smtClean="0"/>
              <a:pPr/>
              <a:t>13</a:t>
            </a:fld>
            <a:endParaRPr lang="en-CY" dirty="0"/>
          </a:p>
        </p:txBody>
      </p:sp>
      <p:pic>
        <p:nvPicPr>
          <p:cNvPr id="8" name="Resim 7">
            <a:extLst>
              <a:ext uri="{FF2B5EF4-FFF2-40B4-BE49-F238E27FC236}">
                <a16:creationId xmlns:a16="http://schemas.microsoft.com/office/drawing/2014/main" id="{8D8FB0E7-CD58-9710-208B-BF5E142BB2A2}"/>
              </a:ext>
            </a:extLst>
          </p:cNvPr>
          <p:cNvPicPr>
            <a:picLocks noChangeAspect="1"/>
          </p:cNvPicPr>
          <p:nvPr/>
        </p:nvPicPr>
        <p:blipFill>
          <a:blip r:embed="rId2"/>
          <a:stretch>
            <a:fillRect/>
          </a:stretch>
        </p:blipFill>
        <p:spPr>
          <a:xfrm>
            <a:off x="0" y="1235708"/>
            <a:ext cx="9144000" cy="3347688"/>
          </a:xfrm>
          <a:prstGeom prst="rect">
            <a:avLst/>
          </a:prstGeom>
        </p:spPr>
      </p:pic>
    </p:spTree>
    <p:extLst>
      <p:ext uri="{BB962C8B-B14F-4D97-AF65-F5344CB8AC3E}">
        <p14:creationId xmlns:p14="http://schemas.microsoft.com/office/powerpoint/2010/main" val="4059224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lt Başlık 11">
            <a:extLst>
              <a:ext uri="{FF2B5EF4-FFF2-40B4-BE49-F238E27FC236}">
                <a16:creationId xmlns:a16="http://schemas.microsoft.com/office/drawing/2014/main" id="{A40EC08D-6335-A334-3A2C-563E40E2B45E}"/>
              </a:ext>
            </a:extLst>
          </p:cNvPr>
          <p:cNvSpPr>
            <a:spLocks noGrp="1"/>
          </p:cNvSpPr>
          <p:nvPr>
            <p:ph type="subTitle" idx="1"/>
          </p:nvPr>
        </p:nvSpPr>
        <p:spPr>
          <a:xfrm>
            <a:off x="827584" y="5661249"/>
            <a:ext cx="7848872" cy="720080"/>
          </a:xfrm>
        </p:spPr>
        <p:txBody>
          <a:bodyPr/>
          <a:lstStyle/>
          <a:p>
            <a:r>
              <a:rPr lang="tr-TR" sz="4400" dirty="0">
                <a:hlinkClick r:id="rId2">
                  <a:extLst>
                    <a:ext uri="{A12FA001-AC4F-418D-AE19-62706E023703}">
                      <ahyp:hlinkClr xmlns:ahyp="http://schemas.microsoft.com/office/drawing/2018/hyperlinkcolor" val="tx"/>
                    </a:ext>
                  </a:extLst>
                </a:hlinkClick>
              </a:rPr>
              <a:t>https://shmyo.bartin.edu.tr/</a:t>
            </a:r>
            <a:endParaRPr lang="tr-TR" sz="4400" dirty="0"/>
          </a:p>
        </p:txBody>
      </p:sp>
      <p:pic>
        <p:nvPicPr>
          <p:cNvPr id="14" name="Resim 13">
            <a:extLst>
              <a:ext uri="{FF2B5EF4-FFF2-40B4-BE49-F238E27FC236}">
                <a16:creationId xmlns:a16="http://schemas.microsoft.com/office/drawing/2014/main" id="{A7F8549C-20E1-4279-2D90-398B850A8AEA}"/>
              </a:ext>
            </a:extLst>
          </p:cNvPr>
          <p:cNvPicPr>
            <a:picLocks noChangeAspect="1"/>
          </p:cNvPicPr>
          <p:nvPr/>
        </p:nvPicPr>
        <p:blipFill>
          <a:blip r:embed="rId3"/>
          <a:stretch>
            <a:fillRect/>
          </a:stretch>
        </p:blipFill>
        <p:spPr>
          <a:xfrm>
            <a:off x="827584" y="2230996"/>
            <a:ext cx="7313843" cy="3209518"/>
          </a:xfrm>
          <a:prstGeom prst="rect">
            <a:avLst/>
          </a:prstGeom>
        </p:spPr>
      </p:pic>
      <p:sp>
        <p:nvSpPr>
          <p:cNvPr id="15" name="Dikdörtgen 14">
            <a:extLst>
              <a:ext uri="{FF2B5EF4-FFF2-40B4-BE49-F238E27FC236}">
                <a16:creationId xmlns:a16="http://schemas.microsoft.com/office/drawing/2014/main" id="{823AF525-0081-1BB1-DF06-10D53C9642C6}"/>
              </a:ext>
            </a:extLst>
          </p:cNvPr>
          <p:cNvSpPr/>
          <p:nvPr/>
        </p:nvSpPr>
        <p:spPr>
          <a:xfrm>
            <a:off x="915078" y="255935"/>
            <a:ext cx="7313843" cy="1754326"/>
          </a:xfrm>
          <a:prstGeom prst="rect">
            <a:avLst/>
          </a:prstGeom>
          <a:noFill/>
        </p:spPr>
        <p:txBody>
          <a:bodyPr wrap="square" lIns="91440" tIns="45720" rIns="91440" bIns="45720">
            <a:spAutoFit/>
          </a:bodyPr>
          <a:lstStyle/>
          <a:p>
            <a:pPr algn="ctr"/>
            <a:r>
              <a:rPr lang="tr-TR"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Bartın Sağlık </a:t>
            </a:r>
            <a:r>
              <a:rPr lang="tr-TR"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H</a:t>
            </a:r>
            <a:r>
              <a:rPr lang="tr-TR"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izmetleri </a:t>
            </a:r>
          </a:p>
          <a:p>
            <a:pPr algn="ctr"/>
            <a:r>
              <a:rPr lang="tr-TR"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M</a:t>
            </a:r>
            <a:r>
              <a:rPr lang="tr-TR"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eslek </a:t>
            </a:r>
            <a:r>
              <a:rPr lang="tr-TR"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Y</a:t>
            </a:r>
            <a:r>
              <a:rPr lang="tr-TR"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üksekokulu</a:t>
            </a:r>
          </a:p>
        </p:txBody>
      </p:sp>
    </p:spTree>
    <p:extLst>
      <p:ext uri="{BB962C8B-B14F-4D97-AF65-F5344CB8AC3E}">
        <p14:creationId xmlns:p14="http://schemas.microsoft.com/office/powerpoint/2010/main" val="964580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çerik Yer Tutucusu 13">
            <a:extLst>
              <a:ext uri="{FF2B5EF4-FFF2-40B4-BE49-F238E27FC236}">
                <a16:creationId xmlns:a16="http://schemas.microsoft.com/office/drawing/2014/main" id="{680A9634-2683-A359-8A54-1B340764DD56}"/>
              </a:ext>
            </a:extLst>
          </p:cNvPr>
          <p:cNvSpPr>
            <a:spLocks noGrp="1"/>
          </p:cNvSpPr>
          <p:nvPr>
            <p:ph idx="1"/>
          </p:nvPr>
        </p:nvSpPr>
        <p:spPr>
          <a:xfrm>
            <a:off x="395536" y="1036596"/>
            <a:ext cx="8568952" cy="5128707"/>
          </a:xfrm>
        </p:spPr>
        <p:txBody>
          <a:bodyPr/>
          <a:lstStyle/>
          <a:p>
            <a:r>
              <a:rPr lang="tr-TR" sz="1600" dirty="0"/>
              <a:t>Bartın Sağlık Hizmetleri Meslek Yüksekokulu Zonguldak Karaelmas Üniversitesi Rektörlüğüne bağlı iken adı ve bağlantısı değiştirilerek 22 Mayıs 2008 tarih ve 5765 sayılı kanun ile kurulan Üniversitemize bağlanmıştır. Bu yıl itibariyle Sağlık Hizmetleri Meslek Yüksekokulu bünyesinde;</a:t>
            </a:r>
          </a:p>
          <a:p>
            <a:pPr marL="342900" indent="-342900">
              <a:buFont typeface="+mj-lt"/>
              <a:buAutoNum type="arabicPeriod"/>
            </a:pPr>
            <a:r>
              <a:rPr lang="tr-TR" sz="1600" dirty="0"/>
              <a:t>Tıbbi Dokümantasyon ve Sekreterlik</a:t>
            </a:r>
          </a:p>
          <a:p>
            <a:pPr marL="342900" indent="-342900">
              <a:buFont typeface="+mj-lt"/>
              <a:buAutoNum type="arabicPeriod"/>
            </a:pPr>
            <a:r>
              <a:rPr lang="tr-TR" sz="1600" dirty="0"/>
              <a:t>Tıbbi Tanıtım ve Pazarlama</a:t>
            </a:r>
          </a:p>
          <a:p>
            <a:pPr marL="342900" indent="-342900">
              <a:buFont typeface="+mj-lt"/>
              <a:buAutoNum type="arabicPeriod"/>
            </a:pPr>
            <a:r>
              <a:rPr lang="tr-TR" sz="1600" dirty="0"/>
              <a:t>Optisyenlik</a:t>
            </a:r>
          </a:p>
          <a:p>
            <a:pPr marL="342900" indent="-342900">
              <a:buFont typeface="+mj-lt"/>
              <a:buAutoNum type="arabicPeriod"/>
            </a:pPr>
            <a:r>
              <a:rPr lang="tr-TR" sz="1600" dirty="0"/>
              <a:t>Yaşlı Bakımı</a:t>
            </a:r>
          </a:p>
          <a:p>
            <a:pPr marL="342900" indent="-342900">
              <a:buFont typeface="+mj-lt"/>
              <a:buAutoNum type="arabicPeriod"/>
            </a:pPr>
            <a:r>
              <a:rPr lang="tr-TR" sz="1600" dirty="0"/>
              <a:t>Evde Hasta Bakımı</a:t>
            </a:r>
          </a:p>
          <a:p>
            <a:pPr marL="342900" indent="-342900">
              <a:buFont typeface="+mj-lt"/>
              <a:buAutoNum type="arabicPeriod"/>
            </a:pPr>
            <a:r>
              <a:rPr lang="tr-TR" sz="1600" dirty="0"/>
              <a:t>Çocuk Gelişimi</a:t>
            </a:r>
          </a:p>
          <a:p>
            <a:pPr marL="342900" indent="-342900">
              <a:buFont typeface="+mj-lt"/>
              <a:buAutoNum type="arabicPeriod"/>
            </a:pPr>
            <a:r>
              <a:rPr lang="tr-TR" sz="1600" dirty="0"/>
              <a:t>İlk ve Acil Yardım</a:t>
            </a:r>
          </a:p>
          <a:p>
            <a:pPr marL="342900" indent="-342900">
              <a:buFont typeface="+mj-lt"/>
              <a:buAutoNum type="arabicPeriod"/>
            </a:pPr>
            <a:r>
              <a:rPr lang="tr-TR" sz="1600" dirty="0"/>
              <a:t>Fizyoterapi</a:t>
            </a:r>
          </a:p>
          <a:p>
            <a:pPr marL="342900" indent="-342900">
              <a:buFont typeface="+mj-lt"/>
              <a:buAutoNum type="arabicPeriod"/>
            </a:pPr>
            <a:r>
              <a:rPr lang="tr-TR" sz="1600" dirty="0"/>
              <a:t>Engelli Bakım ve Rehabilitasyon</a:t>
            </a:r>
          </a:p>
          <a:p>
            <a:pPr marL="342900" indent="-342900">
              <a:buFont typeface="+mj-lt"/>
              <a:buAutoNum type="arabicPeriod"/>
            </a:pPr>
            <a:r>
              <a:rPr lang="tr-TR" sz="1600" dirty="0"/>
              <a:t>Saç Bakımı ve Güzellik Hizmetleri</a:t>
            </a:r>
          </a:p>
          <a:p>
            <a:pPr marL="342900" indent="-342900">
              <a:buFont typeface="+mj-lt"/>
              <a:buAutoNum type="arabicPeriod"/>
            </a:pPr>
            <a:r>
              <a:rPr lang="tr-TR" sz="1600" dirty="0" err="1"/>
              <a:t>Pataloji</a:t>
            </a:r>
            <a:r>
              <a:rPr lang="tr-TR" sz="1600" dirty="0"/>
              <a:t> ve Laboratuvar Teknikerliği(Pasif)      programları bulunmaktadır.</a:t>
            </a:r>
          </a:p>
        </p:txBody>
      </p:sp>
      <p:sp>
        <p:nvSpPr>
          <p:cNvPr id="13" name="Başlık 12">
            <a:extLst>
              <a:ext uri="{FF2B5EF4-FFF2-40B4-BE49-F238E27FC236}">
                <a16:creationId xmlns:a16="http://schemas.microsoft.com/office/drawing/2014/main" id="{658313F4-67FE-23A4-A86B-9C7427F599D6}"/>
              </a:ext>
            </a:extLst>
          </p:cNvPr>
          <p:cNvSpPr>
            <a:spLocks noGrp="1"/>
          </p:cNvSpPr>
          <p:nvPr>
            <p:ph type="title"/>
          </p:nvPr>
        </p:nvSpPr>
        <p:spPr/>
        <p:txBody>
          <a:bodyPr/>
          <a:lstStyle/>
          <a:p>
            <a:r>
              <a:rPr lang="tr-TR" dirty="0"/>
              <a:t>Genel Bilgiler</a:t>
            </a:r>
          </a:p>
        </p:txBody>
      </p:sp>
      <p:sp>
        <p:nvSpPr>
          <p:cNvPr id="5" name="Slayt Numarası Yer Tutucusu 4">
            <a:extLst>
              <a:ext uri="{FF2B5EF4-FFF2-40B4-BE49-F238E27FC236}">
                <a16:creationId xmlns:a16="http://schemas.microsoft.com/office/drawing/2014/main" id="{814411EE-36BD-4D0C-0E5D-0B26BDFBCC8A}"/>
              </a:ext>
            </a:extLst>
          </p:cNvPr>
          <p:cNvSpPr>
            <a:spLocks noGrp="1"/>
          </p:cNvSpPr>
          <p:nvPr>
            <p:ph type="sldNum" sz="quarter" idx="4"/>
          </p:nvPr>
        </p:nvSpPr>
        <p:spPr/>
        <p:txBody>
          <a:bodyPr/>
          <a:lstStyle/>
          <a:p>
            <a:fld id="{376F3BA3-3A03-441C-A135-40B2E1F01586}" type="slidenum">
              <a:rPr lang="tr-TR" smtClean="0"/>
              <a:t>15</a:t>
            </a:fld>
            <a:endParaRPr lang="tr-TR"/>
          </a:p>
        </p:txBody>
      </p:sp>
    </p:spTree>
    <p:extLst>
      <p:ext uri="{BB962C8B-B14F-4D97-AF65-F5344CB8AC3E}">
        <p14:creationId xmlns:p14="http://schemas.microsoft.com/office/powerpoint/2010/main" val="2285732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çerik Yer Tutucusu 8">
            <a:extLst>
              <a:ext uri="{FF2B5EF4-FFF2-40B4-BE49-F238E27FC236}">
                <a16:creationId xmlns:a16="http://schemas.microsoft.com/office/drawing/2014/main" id="{12F1708F-ADC6-9997-8617-777469AE3C41}"/>
              </a:ext>
            </a:extLst>
          </p:cNvPr>
          <p:cNvPicPr>
            <a:picLocks noGrp="1" noChangeAspect="1"/>
          </p:cNvPicPr>
          <p:nvPr>
            <p:ph idx="1"/>
          </p:nvPr>
        </p:nvPicPr>
        <p:blipFill>
          <a:blip r:embed="rId2"/>
          <a:stretch>
            <a:fillRect/>
          </a:stretch>
        </p:blipFill>
        <p:spPr>
          <a:xfrm>
            <a:off x="971600" y="3187974"/>
            <a:ext cx="6696744" cy="2827064"/>
          </a:xfrm>
        </p:spPr>
      </p:pic>
      <p:sp>
        <p:nvSpPr>
          <p:cNvPr id="3" name="Başlık 2">
            <a:extLst>
              <a:ext uri="{FF2B5EF4-FFF2-40B4-BE49-F238E27FC236}">
                <a16:creationId xmlns:a16="http://schemas.microsoft.com/office/drawing/2014/main" id="{7D1F9E2D-D8E3-922E-1F25-9EE9FD8893A6}"/>
              </a:ext>
            </a:extLst>
          </p:cNvPr>
          <p:cNvSpPr>
            <a:spLocks noGrp="1"/>
          </p:cNvSpPr>
          <p:nvPr>
            <p:ph type="title"/>
          </p:nvPr>
        </p:nvSpPr>
        <p:spPr>
          <a:xfrm>
            <a:off x="628650" y="71852"/>
            <a:ext cx="7886700" cy="477836"/>
          </a:xfrm>
        </p:spPr>
        <p:txBody>
          <a:bodyPr/>
          <a:lstStyle/>
          <a:p>
            <a:pPr algn="ctr"/>
            <a:r>
              <a:rPr lang="tr-TR" dirty="0"/>
              <a:t>Müdür</a:t>
            </a:r>
          </a:p>
        </p:txBody>
      </p:sp>
      <p:sp>
        <p:nvSpPr>
          <p:cNvPr id="6" name="Slayt Numarası Yer Tutucusu 5">
            <a:extLst>
              <a:ext uri="{FF2B5EF4-FFF2-40B4-BE49-F238E27FC236}">
                <a16:creationId xmlns:a16="http://schemas.microsoft.com/office/drawing/2014/main" id="{A5E4424D-5482-282F-9EAD-ED4F95408469}"/>
              </a:ext>
            </a:extLst>
          </p:cNvPr>
          <p:cNvSpPr>
            <a:spLocks noGrp="1"/>
          </p:cNvSpPr>
          <p:nvPr>
            <p:ph type="sldNum" sz="quarter" idx="4"/>
          </p:nvPr>
        </p:nvSpPr>
        <p:spPr/>
        <p:txBody>
          <a:bodyPr/>
          <a:lstStyle/>
          <a:p>
            <a:fld id="{B5E7337E-6B17-014B-AB72-4F4640082CEB}" type="slidenum">
              <a:rPr lang="en-CY" smtClean="0"/>
              <a:pPr/>
              <a:t>16</a:t>
            </a:fld>
            <a:endParaRPr lang="en-CY" dirty="0"/>
          </a:p>
        </p:txBody>
      </p:sp>
      <p:pic>
        <p:nvPicPr>
          <p:cNvPr id="7" name="Resim 6">
            <a:extLst>
              <a:ext uri="{FF2B5EF4-FFF2-40B4-BE49-F238E27FC236}">
                <a16:creationId xmlns:a16="http://schemas.microsoft.com/office/drawing/2014/main" id="{77490BA8-CD67-16B1-C66F-E1F57728B8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8" y="1046420"/>
            <a:ext cx="1493130" cy="1625926"/>
          </a:xfrm>
          <a:prstGeom prst="rect">
            <a:avLst/>
          </a:prstGeom>
        </p:spPr>
      </p:pic>
      <p:sp>
        <p:nvSpPr>
          <p:cNvPr id="10" name="Metin kutusu 9">
            <a:extLst>
              <a:ext uri="{FF2B5EF4-FFF2-40B4-BE49-F238E27FC236}">
                <a16:creationId xmlns:a16="http://schemas.microsoft.com/office/drawing/2014/main" id="{786E8A24-F2A3-229C-8C50-D781AB462D67}"/>
              </a:ext>
            </a:extLst>
          </p:cNvPr>
          <p:cNvSpPr txBox="1"/>
          <p:nvPr/>
        </p:nvSpPr>
        <p:spPr>
          <a:xfrm>
            <a:off x="3355311" y="626240"/>
            <a:ext cx="2630364" cy="369332"/>
          </a:xfrm>
          <a:prstGeom prst="rect">
            <a:avLst/>
          </a:prstGeom>
          <a:noFill/>
        </p:spPr>
        <p:txBody>
          <a:bodyPr wrap="square" rtlCol="0">
            <a:spAutoFit/>
          </a:bodyPr>
          <a:lstStyle/>
          <a:p>
            <a:pPr algn="l"/>
            <a:r>
              <a:rPr lang="tr-TR" dirty="0" err="1"/>
              <a:t>Doç.Dr</a:t>
            </a:r>
            <a:r>
              <a:rPr lang="tr-TR" dirty="0"/>
              <a:t>. Elif KARAHAN</a:t>
            </a:r>
          </a:p>
        </p:txBody>
      </p:sp>
    </p:spTree>
    <p:extLst>
      <p:ext uri="{BB962C8B-B14F-4D97-AF65-F5344CB8AC3E}">
        <p14:creationId xmlns:p14="http://schemas.microsoft.com/office/powerpoint/2010/main" val="340407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919" b="17854"/>
          <a:stretch/>
        </p:blipFill>
        <p:spPr bwMode="auto">
          <a:xfrm>
            <a:off x="1031296" y="1700808"/>
            <a:ext cx="7081408"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Başlık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pPr algn="ctr"/>
            <a:r>
              <a:rPr lang="tr-TR" b="1" dirty="0"/>
              <a:t>SAĞLIK BAKIM HİZMETLERİ BÖLÜMÜ</a:t>
            </a:r>
          </a:p>
        </p:txBody>
      </p:sp>
      <p:sp>
        <p:nvSpPr>
          <p:cNvPr id="4" name="Metin Yer Tutucusu 3">
            <a:extLst>
              <a:ext uri="{FF2B5EF4-FFF2-40B4-BE49-F238E27FC236}">
                <a16:creationId xmlns:a16="http://schemas.microsoft.com/office/drawing/2014/main" id="{F6C54FB9-DEF3-51B7-DA71-C0AF4357DCA4}"/>
              </a:ext>
            </a:extLst>
          </p:cNvPr>
          <p:cNvSpPr>
            <a:spLocks noGrp="1"/>
          </p:cNvSpPr>
          <p:nvPr>
            <p:ph type="body" sz="quarter" idx="15"/>
          </p:nvPr>
        </p:nvSpPr>
        <p:spPr>
          <a:xfrm>
            <a:off x="628650" y="5437596"/>
            <a:ext cx="7886700" cy="365125"/>
          </a:xfrm>
        </p:spPr>
        <p:txBody>
          <a:bodyPr/>
          <a:lstStyle/>
          <a:p>
            <a:pPr algn="ctr"/>
            <a:r>
              <a:rPr lang="tr-TR" sz="1800" dirty="0">
                <a:hlinkClick r:id="rId3" action="ppaction://hlinksldjump"/>
              </a:rPr>
              <a:t>https://saglikbakim.bartin.edu.tr/</a:t>
            </a:r>
            <a:endParaRPr lang="tr-TR" sz="1800" dirty="0"/>
          </a:p>
        </p:txBody>
      </p:sp>
    </p:spTree>
    <p:extLst>
      <p:ext uri="{BB962C8B-B14F-4D97-AF65-F5344CB8AC3E}">
        <p14:creationId xmlns:p14="http://schemas.microsoft.com/office/powerpoint/2010/main" val="3582829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tr-TR" dirty="0"/>
              <a:t>BÖLÜM BAŞKANI</a:t>
            </a:r>
          </a:p>
        </p:txBody>
      </p:sp>
      <p:sp>
        <p:nvSpPr>
          <p:cNvPr id="4" name="Metin Yer Tutucusu 3">
            <a:extLst>
              <a:ext uri="{FF2B5EF4-FFF2-40B4-BE49-F238E27FC236}">
                <a16:creationId xmlns:a16="http://schemas.microsoft.com/office/drawing/2014/main" id="{F7A99AEF-429D-E7E9-6AAB-4B5FE5568AFB}"/>
              </a:ext>
            </a:extLst>
          </p:cNvPr>
          <p:cNvSpPr>
            <a:spLocks noGrp="1"/>
          </p:cNvSpPr>
          <p:nvPr>
            <p:ph type="body" sz="quarter" idx="15"/>
          </p:nvPr>
        </p:nvSpPr>
        <p:spPr>
          <a:xfrm>
            <a:off x="628650" y="3284984"/>
            <a:ext cx="7886700" cy="2963099"/>
          </a:xfrm>
        </p:spPr>
        <p:txBody>
          <a:bodyPr/>
          <a:lstStyle/>
          <a:p>
            <a:r>
              <a:rPr lang="tr-TR" sz="1800" b="1" dirty="0">
                <a:solidFill>
                  <a:schemeClr val="accent2"/>
                </a:solidFill>
              </a:rPr>
              <a:t>Programlar</a:t>
            </a:r>
          </a:p>
          <a:p>
            <a:pPr marL="285750" indent="-285750">
              <a:buFont typeface="Arial" panose="020B0604020202020204" pitchFamily="34" charset="0"/>
              <a:buChar char="•"/>
            </a:pPr>
            <a:r>
              <a:rPr lang="tr-TR" sz="1800" b="1" dirty="0">
                <a:solidFill>
                  <a:schemeClr val="accent2"/>
                </a:solidFill>
              </a:rPr>
              <a:t>Evde Hasta Bakım Programı</a:t>
            </a:r>
          </a:p>
          <a:p>
            <a:pPr marL="285750" indent="-285750">
              <a:buFont typeface="Arial" panose="020B0604020202020204" pitchFamily="34" charset="0"/>
              <a:buChar char="•"/>
            </a:pPr>
            <a:r>
              <a:rPr lang="tr-TR" sz="1800" b="1" dirty="0">
                <a:solidFill>
                  <a:schemeClr val="accent2"/>
                </a:solidFill>
              </a:rPr>
              <a:t>Yaşlı Bakımı Programı</a:t>
            </a:r>
          </a:p>
        </p:txBody>
      </p:sp>
      <p:pic>
        <p:nvPicPr>
          <p:cNvPr id="7" name="İçerik Yer Tutucusu 6">
            <a:extLst>
              <a:ext uri="{FF2B5EF4-FFF2-40B4-BE49-F238E27FC236}">
                <a16:creationId xmlns:a16="http://schemas.microsoft.com/office/drawing/2014/main" id="{3D6F0DCB-0511-6E7C-47A1-A34B0396333B}"/>
              </a:ext>
            </a:extLst>
          </p:cNvPr>
          <p:cNvPicPr>
            <a:picLocks noGrp="1" noChangeAspect="1"/>
          </p:cNvPicPr>
          <p:nvPr>
            <p:ph idx="1"/>
          </p:nvPr>
        </p:nvPicPr>
        <p:blipFill>
          <a:blip r:embed="rId2"/>
          <a:stretch>
            <a:fillRect/>
          </a:stretch>
        </p:blipFill>
        <p:spPr>
          <a:xfrm>
            <a:off x="628650" y="1063084"/>
            <a:ext cx="7886700" cy="1710461"/>
          </a:xfrm>
        </p:spPr>
      </p:pic>
    </p:spTree>
    <p:extLst>
      <p:ext uri="{BB962C8B-B14F-4D97-AF65-F5344CB8AC3E}">
        <p14:creationId xmlns:p14="http://schemas.microsoft.com/office/powerpoint/2010/main" val="3564422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919" b="5249"/>
          <a:stretch/>
        </p:blipFill>
        <p:spPr bwMode="auto">
          <a:xfrm>
            <a:off x="1031296" y="1565461"/>
            <a:ext cx="7081408"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Başlık 1"/>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lstStyle/>
          <a:p>
            <a:pPr algn="ctr"/>
            <a:r>
              <a:rPr lang="tr-TR" dirty="0"/>
              <a:t>EVDE HASTA BAKIMI PROGRAMI</a:t>
            </a:r>
          </a:p>
        </p:txBody>
      </p:sp>
      <p:sp>
        <p:nvSpPr>
          <p:cNvPr id="4" name="Metin Yer Tutucusu 3">
            <a:extLst>
              <a:ext uri="{FF2B5EF4-FFF2-40B4-BE49-F238E27FC236}">
                <a16:creationId xmlns:a16="http://schemas.microsoft.com/office/drawing/2014/main" id="{16AA7309-F3DD-0BAB-AD65-0F84CD06E668}"/>
              </a:ext>
            </a:extLst>
          </p:cNvPr>
          <p:cNvSpPr>
            <a:spLocks noGrp="1"/>
          </p:cNvSpPr>
          <p:nvPr>
            <p:ph type="body" sz="quarter" idx="15"/>
          </p:nvPr>
        </p:nvSpPr>
        <p:spPr>
          <a:xfrm>
            <a:off x="636483" y="5292539"/>
            <a:ext cx="7886700" cy="697958"/>
          </a:xfrm>
        </p:spPr>
        <p:txBody>
          <a:bodyPr/>
          <a:lstStyle/>
          <a:p>
            <a:pPr algn="ctr"/>
            <a:r>
              <a:rPr lang="tr-TR" sz="1600" dirty="0">
                <a:solidFill>
                  <a:schemeClr val="accent1"/>
                </a:solidFill>
                <a:hlinkClick r:id="rId3" action="ppaction://hlinksldjump"/>
              </a:rPr>
              <a:t>https://hastabakim.bartin.edu.tr/</a:t>
            </a:r>
            <a:endParaRPr lang="tr-TR" sz="1600" dirty="0">
              <a:solidFill>
                <a:schemeClr val="accent1"/>
              </a:solidFill>
            </a:endParaRPr>
          </a:p>
        </p:txBody>
      </p:sp>
    </p:spTree>
    <p:extLst>
      <p:ext uri="{BB962C8B-B14F-4D97-AF65-F5344CB8AC3E}">
        <p14:creationId xmlns:p14="http://schemas.microsoft.com/office/powerpoint/2010/main" val="1040082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FDB72FE5-3E50-0E19-562F-D88386EB330D}"/>
              </a:ext>
            </a:extLst>
          </p:cNvPr>
          <p:cNvPicPr>
            <a:picLocks noChangeAspect="1"/>
          </p:cNvPicPr>
          <p:nvPr/>
        </p:nvPicPr>
        <p:blipFill>
          <a:blip r:embed="rId2"/>
          <a:stretch>
            <a:fillRect/>
          </a:stretch>
        </p:blipFill>
        <p:spPr>
          <a:xfrm>
            <a:off x="1511660" y="764704"/>
            <a:ext cx="6120680" cy="4590510"/>
          </a:xfrm>
          <a:prstGeom prst="rect">
            <a:avLst/>
          </a:prstGeom>
        </p:spPr>
      </p:pic>
    </p:spTree>
    <p:extLst>
      <p:ext uri="{BB962C8B-B14F-4D97-AF65-F5344CB8AC3E}">
        <p14:creationId xmlns:p14="http://schemas.microsoft.com/office/powerpoint/2010/main" val="2977746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çerik Yer Tutucusu 8">
            <a:extLst>
              <a:ext uri="{FF2B5EF4-FFF2-40B4-BE49-F238E27FC236}">
                <a16:creationId xmlns:a16="http://schemas.microsoft.com/office/drawing/2014/main" id="{0CE16080-1DD3-47F5-D68C-9262C184EB04}"/>
              </a:ext>
            </a:extLst>
          </p:cNvPr>
          <p:cNvPicPr>
            <a:picLocks noGrp="1" noChangeAspect="1"/>
          </p:cNvPicPr>
          <p:nvPr>
            <p:ph idx="1"/>
          </p:nvPr>
        </p:nvPicPr>
        <p:blipFill>
          <a:blip r:embed="rId2"/>
          <a:stretch>
            <a:fillRect/>
          </a:stretch>
        </p:blipFill>
        <p:spPr>
          <a:xfrm>
            <a:off x="1122118" y="1235462"/>
            <a:ext cx="6899763" cy="3998913"/>
          </a:xfrm>
        </p:spPr>
      </p:pic>
      <p:sp>
        <p:nvSpPr>
          <p:cNvPr id="3" name="Başlık 2">
            <a:extLst>
              <a:ext uri="{FF2B5EF4-FFF2-40B4-BE49-F238E27FC236}">
                <a16:creationId xmlns:a16="http://schemas.microsoft.com/office/drawing/2014/main" id="{EE0FFAB9-6355-2529-E9BE-42FCD7A676BA}"/>
              </a:ext>
            </a:extLst>
          </p:cNvPr>
          <p:cNvSpPr>
            <a:spLocks noGrp="1"/>
          </p:cNvSpPr>
          <p:nvPr>
            <p:ph type="title"/>
          </p:nvPr>
        </p:nvSpPr>
        <p:spPr/>
        <p:txBody>
          <a:bodyPr/>
          <a:lstStyle/>
          <a:p>
            <a:pPr algn="ctr"/>
            <a:r>
              <a:rPr lang="tr-TR" dirty="0"/>
              <a:t>Akademik Personel</a:t>
            </a:r>
          </a:p>
        </p:txBody>
      </p:sp>
      <p:sp>
        <p:nvSpPr>
          <p:cNvPr id="5" name="Metin Yer Tutucusu 4">
            <a:extLst>
              <a:ext uri="{FF2B5EF4-FFF2-40B4-BE49-F238E27FC236}">
                <a16:creationId xmlns:a16="http://schemas.microsoft.com/office/drawing/2014/main" id="{7C45799C-E816-3A26-AEDA-C173093D668B}"/>
              </a:ext>
            </a:extLst>
          </p:cNvPr>
          <p:cNvSpPr>
            <a:spLocks noGrp="1"/>
          </p:cNvSpPr>
          <p:nvPr>
            <p:ph type="body" sz="quarter" idx="15"/>
          </p:nvPr>
        </p:nvSpPr>
        <p:spPr/>
        <p:txBody>
          <a:bodyPr/>
          <a:lstStyle/>
          <a:p>
            <a:endParaRPr lang="tr-TR"/>
          </a:p>
        </p:txBody>
      </p:sp>
      <p:sp>
        <p:nvSpPr>
          <p:cNvPr id="6" name="Slayt Numarası Yer Tutucusu 5">
            <a:extLst>
              <a:ext uri="{FF2B5EF4-FFF2-40B4-BE49-F238E27FC236}">
                <a16:creationId xmlns:a16="http://schemas.microsoft.com/office/drawing/2014/main" id="{E4C0C322-5315-DD48-FCFA-3FFE1B11AA0B}"/>
              </a:ext>
            </a:extLst>
          </p:cNvPr>
          <p:cNvSpPr>
            <a:spLocks noGrp="1"/>
          </p:cNvSpPr>
          <p:nvPr>
            <p:ph type="sldNum" sz="quarter" idx="4"/>
          </p:nvPr>
        </p:nvSpPr>
        <p:spPr/>
        <p:txBody>
          <a:bodyPr/>
          <a:lstStyle/>
          <a:p>
            <a:fld id="{B5E7337E-6B17-014B-AB72-4F4640082CEB}" type="slidenum">
              <a:rPr lang="en-CY" smtClean="0"/>
              <a:pPr/>
              <a:t>20</a:t>
            </a:fld>
            <a:endParaRPr lang="en-CY" dirty="0"/>
          </a:p>
        </p:txBody>
      </p:sp>
    </p:spTree>
    <p:extLst>
      <p:ext uri="{BB962C8B-B14F-4D97-AF65-F5344CB8AC3E}">
        <p14:creationId xmlns:p14="http://schemas.microsoft.com/office/powerpoint/2010/main" val="1252640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çerik Yer Tutucusu 9">
            <a:extLst>
              <a:ext uri="{FF2B5EF4-FFF2-40B4-BE49-F238E27FC236}">
                <a16:creationId xmlns:a16="http://schemas.microsoft.com/office/drawing/2014/main" id="{7D4BE37B-4996-5293-291F-482AF6778E45}"/>
              </a:ext>
            </a:extLst>
          </p:cNvPr>
          <p:cNvPicPr>
            <a:picLocks noGrp="1" noChangeAspect="1"/>
          </p:cNvPicPr>
          <p:nvPr>
            <p:ph sz="quarter" idx="13"/>
          </p:nvPr>
        </p:nvPicPr>
        <p:blipFill>
          <a:blip r:embed="rId2"/>
          <a:stretch>
            <a:fillRect/>
          </a:stretch>
        </p:blipFill>
        <p:spPr>
          <a:xfrm>
            <a:off x="196657" y="1323944"/>
            <a:ext cx="8750686" cy="4063124"/>
          </a:xfrm>
        </p:spPr>
      </p:pic>
      <p:sp>
        <p:nvSpPr>
          <p:cNvPr id="7" name="Başlık 6">
            <a:extLst>
              <a:ext uri="{FF2B5EF4-FFF2-40B4-BE49-F238E27FC236}">
                <a16:creationId xmlns:a16="http://schemas.microsoft.com/office/drawing/2014/main" id="{C5CF479A-0EB1-9154-06E0-FD0026C11E01}"/>
              </a:ext>
            </a:extLst>
          </p:cNvPr>
          <p:cNvSpPr>
            <a:spLocks noGrp="1"/>
          </p:cNvSpPr>
          <p:nvPr>
            <p:ph type="title"/>
          </p:nvPr>
        </p:nvSpPr>
        <p:spPr>
          <a:xfrm>
            <a:off x="971600" y="5455651"/>
            <a:ext cx="7831782" cy="543594"/>
          </a:xfrm>
        </p:spPr>
        <p:txBody>
          <a:bodyPr/>
          <a:lstStyle/>
          <a:p>
            <a:r>
              <a:rPr lang="tr-TR" sz="900" dirty="0">
                <a:hlinkClick r:id="rId3" action="ppaction://hlinksldjump"/>
              </a:rPr>
              <a:t>https://ubys.bartin.edu.tr/AIS/OutcomeBasedLearning/Home/Index?id=na3iN5Za6iVzsjG!xBBx!oCXaHw!xGGx!!xGGx!&amp;culture=tr-TR</a:t>
            </a:r>
          </a:p>
        </p:txBody>
      </p:sp>
      <p:sp>
        <p:nvSpPr>
          <p:cNvPr id="6" name="Slayt Numarası Yer Tutucusu 5">
            <a:extLst>
              <a:ext uri="{FF2B5EF4-FFF2-40B4-BE49-F238E27FC236}">
                <a16:creationId xmlns:a16="http://schemas.microsoft.com/office/drawing/2014/main" id="{2B13EA9E-169E-F432-7E54-7177184D0FE8}"/>
              </a:ext>
            </a:extLst>
          </p:cNvPr>
          <p:cNvSpPr>
            <a:spLocks noGrp="1"/>
          </p:cNvSpPr>
          <p:nvPr>
            <p:ph type="sldNum" sz="quarter" idx="4"/>
          </p:nvPr>
        </p:nvSpPr>
        <p:spPr/>
        <p:txBody>
          <a:bodyPr/>
          <a:lstStyle/>
          <a:p>
            <a:fld id="{B5E7337E-6B17-014B-AB72-4F4640082CEB}" type="slidenum">
              <a:rPr lang="en-CY" smtClean="0"/>
              <a:pPr/>
              <a:t>21</a:t>
            </a:fld>
            <a:endParaRPr lang="en-CY" dirty="0"/>
          </a:p>
        </p:txBody>
      </p:sp>
      <p:sp>
        <p:nvSpPr>
          <p:cNvPr id="11" name="Metin kutusu 10">
            <a:extLst>
              <a:ext uri="{FF2B5EF4-FFF2-40B4-BE49-F238E27FC236}">
                <a16:creationId xmlns:a16="http://schemas.microsoft.com/office/drawing/2014/main" id="{9DB9C571-8742-08DF-A5C0-C57D3BD18C08}"/>
              </a:ext>
            </a:extLst>
          </p:cNvPr>
          <p:cNvSpPr txBox="1"/>
          <p:nvPr/>
        </p:nvSpPr>
        <p:spPr>
          <a:xfrm>
            <a:off x="539552" y="260648"/>
            <a:ext cx="7776864" cy="461665"/>
          </a:xfrm>
          <a:prstGeom prst="rect">
            <a:avLst/>
          </a:prstGeom>
          <a:noFill/>
        </p:spPr>
        <p:txBody>
          <a:bodyPr wrap="square" rtlCol="0">
            <a:spAutoFit/>
          </a:bodyPr>
          <a:lstStyle/>
          <a:p>
            <a:pPr algn="ctr"/>
            <a:r>
              <a:rPr lang="tr-TR" sz="2400" b="1" dirty="0"/>
              <a:t>DERS BİLGİ PAKETİ</a:t>
            </a:r>
          </a:p>
        </p:txBody>
      </p:sp>
    </p:spTree>
    <p:extLst>
      <p:ext uri="{BB962C8B-B14F-4D97-AF65-F5344CB8AC3E}">
        <p14:creationId xmlns:p14="http://schemas.microsoft.com/office/powerpoint/2010/main" val="3797486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28650" y="1196751"/>
            <a:ext cx="7886700" cy="5051331"/>
          </a:xfrm>
        </p:spPr>
        <p:style>
          <a:lnRef idx="2">
            <a:schemeClr val="dk1"/>
          </a:lnRef>
          <a:fillRef idx="1">
            <a:schemeClr val="lt1"/>
          </a:fillRef>
          <a:effectRef idx="0">
            <a:schemeClr val="dk1"/>
          </a:effectRef>
          <a:fontRef idx="minor">
            <a:schemeClr val="dk1"/>
          </a:fontRef>
        </p:style>
        <p:txBody>
          <a:bodyPr>
            <a:noAutofit/>
          </a:bodyPr>
          <a:lstStyle/>
          <a:p>
            <a:pPr marL="285750" indent="-285750" algn="just">
              <a:lnSpc>
                <a:spcPct val="150000"/>
              </a:lnSpc>
              <a:buFont typeface="Wingdings" panose="05000000000000000000" pitchFamily="2" charset="2"/>
              <a:buChar char="q"/>
            </a:pPr>
            <a:r>
              <a:rPr lang="tr-TR" sz="1800" dirty="0"/>
              <a:t>İnsanın sağlık ve beraberinde hastalık kavramına verdiği önem tüm dünyada ve ülkemizde insanlık tarihi ile gelişerek artmaktadır. </a:t>
            </a:r>
          </a:p>
          <a:p>
            <a:pPr marL="285750" indent="-285750" algn="just">
              <a:lnSpc>
                <a:spcPct val="150000"/>
              </a:lnSpc>
              <a:buFont typeface="Wingdings" panose="05000000000000000000" pitchFamily="2" charset="2"/>
              <a:buChar char="q"/>
            </a:pPr>
            <a:r>
              <a:rPr lang="tr-TR" sz="1800" dirty="0"/>
              <a:t>Bu kavramlara hizmet eden sağlık sektöründe son yıllarda önemli gelişmeler yaşanmaktadır. ülkemizin ekonomik anlamda gelişmesiyle birlikte sağlık sektörüne verilen önem artmaktadır. </a:t>
            </a:r>
          </a:p>
          <a:p>
            <a:pPr marL="285750" indent="-285750" algn="just">
              <a:lnSpc>
                <a:spcPct val="150000"/>
              </a:lnSpc>
              <a:buFont typeface="Wingdings" panose="05000000000000000000" pitchFamily="2" charset="2"/>
              <a:buChar char="q"/>
            </a:pPr>
            <a:r>
              <a:rPr lang="tr-TR" sz="1800" dirty="0"/>
              <a:t>Sağlık bakanlığı yayınladığı tebliğ doğrultusunda sürekli rahatsızlığı bulunan ve sürekli hastanede kalması gereken hastalar için evde hasta bakımı uygulamasını başlatmıştır. </a:t>
            </a:r>
          </a:p>
          <a:p>
            <a:pPr marL="285750" indent="-285750" algn="just">
              <a:lnSpc>
                <a:spcPct val="150000"/>
              </a:lnSpc>
              <a:buFont typeface="Wingdings" panose="05000000000000000000" pitchFamily="2" charset="2"/>
              <a:buChar char="q"/>
            </a:pPr>
            <a:r>
              <a:rPr lang="tr-TR" sz="1800" dirty="0"/>
              <a:t>Bu kapsamda sürekli hastalığı olan ve bakıma muhtaç durumda olan hastalara ilgili sağlık personeli tarafından evinde bakım hizmeti sağlanacaktır. </a:t>
            </a:r>
          </a:p>
        </p:txBody>
      </p:sp>
      <p:sp>
        <p:nvSpPr>
          <p:cNvPr id="2" name="Başlık 1"/>
          <p:cNvSpPr>
            <a:spLocks noGrp="1"/>
          </p:cNvSpPr>
          <p:nvPr>
            <p:ph type="title"/>
          </p:nvPr>
        </p:nvSpPr>
        <p:spPr/>
        <p:style>
          <a:lnRef idx="2">
            <a:schemeClr val="dk1"/>
          </a:lnRef>
          <a:fillRef idx="1">
            <a:schemeClr val="lt1"/>
          </a:fillRef>
          <a:effectRef idx="0">
            <a:schemeClr val="dk1"/>
          </a:effectRef>
          <a:fontRef idx="minor">
            <a:schemeClr val="dk1"/>
          </a:fontRef>
        </p:style>
        <p:txBody>
          <a:bodyPr>
            <a:normAutofit/>
          </a:bodyPr>
          <a:lstStyle/>
          <a:p>
            <a:pPr algn="l"/>
            <a:r>
              <a:rPr lang="tr-TR" b="1" dirty="0"/>
              <a:t>Program Hakkında, </a:t>
            </a:r>
          </a:p>
        </p:txBody>
      </p:sp>
    </p:spTree>
    <p:extLst>
      <p:ext uri="{BB962C8B-B14F-4D97-AF65-F5344CB8AC3E}">
        <p14:creationId xmlns:p14="http://schemas.microsoft.com/office/powerpoint/2010/main" val="3282316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28650" y="1268760"/>
            <a:ext cx="7886700" cy="4752528"/>
          </a:xfrm>
        </p:spPr>
        <p:style>
          <a:lnRef idx="2">
            <a:schemeClr val="dk1"/>
          </a:lnRef>
          <a:fillRef idx="1">
            <a:schemeClr val="lt1"/>
          </a:fillRef>
          <a:effectRef idx="0">
            <a:schemeClr val="dk1"/>
          </a:effectRef>
          <a:fontRef idx="minor">
            <a:schemeClr val="dk1"/>
          </a:fontRef>
        </p:style>
        <p:txBody>
          <a:bodyPr>
            <a:noAutofit/>
          </a:bodyPr>
          <a:lstStyle/>
          <a:p>
            <a:pPr marL="285750" indent="-285750" algn="just">
              <a:lnSpc>
                <a:spcPct val="150000"/>
              </a:lnSpc>
              <a:buFont typeface="Wingdings" panose="05000000000000000000" pitchFamily="2" charset="2"/>
              <a:buChar char="q"/>
            </a:pPr>
            <a:r>
              <a:rPr lang="tr-TR" sz="1800" dirty="0"/>
              <a:t>Yaşam koşullarının iyileşmesi ile birlikte, insanlar daha kaliteli sağlık hizmeti almayı beklemektedirler. </a:t>
            </a:r>
          </a:p>
          <a:p>
            <a:pPr marL="285750" indent="-285750" algn="just">
              <a:lnSpc>
                <a:spcPct val="150000"/>
              </a:lnSpc>
              <a:buFont typeface="Wingdings" panose="05000000000000000000" pitchFamily="2" charset="2"/>
              <a:buChar char="q"/>
            </a:pPr>
            <a:r>
              <a:rPr lang="tr-TR" sz="1800" dirty="0"/>
              <a:t>Bu anlamda sağlık sektörüne yapılan yerli ve yabancı yatırım sayısı da artmaktadır. </a:t>
            </a:r>
          </a:p>
          <a:p>
            <a:pPr marL="285750" indent="-285750" algn="just">
              <a:lnSpc>
                <a:spcPct val="150000"/>
              </a:lnSpc>
              <a:buFont typeface="Wingdings" panose="05000000000000000000" pitchFamily="2" charset="2"/>
              <a:buChar char="q"/>
            </a:pPr>
            <a:r>
              <a:rPr lang="tr-TR" sz="1800" dirty="0"/>
              <a:t>Bu gelişmelerin en büyük belirtisi özel hastane ve polikliniklerin sayısının artmasıdır. </a:t>
            </a:r>
          </a:p>
          <a:p>
            <a:pPr marL="285750" indent="-285750" algn="just">
              <a:lnSpc>
                <a:spcPct val="150000"/>
              </a:lnSpc>
              <a:buFont typeface="Wingdings" panose="05000000000000000000" pitchFamily="2" charset="2"/>
              <a:buChar char="q"/>
            </a:pPr>
            <a:r>
              <a:rPr lang="tr-TR" sz="1800" dirty="0"/>
              <a:t>Ancak sağlık kuruluşlarında ve dışarıda hastaya hizmet verecek sağlık personeli aynı hızla artmamaktadır. </a:t>
            </a:r>
          </a:p>
          <a:p>
            <a:pPr marL="285750" indent="-285750" algn="just">
              <a:lnSpc>
                <a:spcPct val="150000"/>
              </a:lnSpc>
              <a:buFont typeface="Wingdings" panose="05000000000000000000" pitchFamily="2" charset="2"/>
              <a:buChar char="q"/>
            </a:pPr>
            <a:r>
              <a:rPr lang="tr-TR" sz="1800" dirty="0"/>
              <a:t>Bu ihtiyacın karşılanmasında meslek yüksekokullarındaki sağlık programları önemli rol oynamaktadır. </a:t>
            </a:r>
          </a:p>
        </p:txBody>
      </p:sp>
      <p:sp>
        <p:nvSpPr>
          <p:cNvPr id="2" name="Başlık 1"/>
          <p:cNvSpPr>
            <a:spLocks noGrp="1"/>
          </p:cNvSpPr>
          <p:nvPr>
            <p:ph type="title"/>
          </p:nvPr>
        </p:nvSpPr>
        <p:spPr/>
        <p:style>
          <a:lnRef idx="2">
            <a:schemeClr val="dk1"/>
          </a:lnRef>
          <a:fillRef idx="1">
            <a:schemeClr val="lt1"/>
          </a:fillRef>
          <a:effectRef idx="0">
            <a:schemeClr val="dk1"/>
          </a:effectRef>
          <a:fontRef idx="minor">
            <a:schemeClr val="dk1"/>
          </a:fontRef>
        </p:style>
        <p:txBody>
          <a:bodyPr>
            <a:normAutofit/>
          </a:bodyPr>
          <a:lstStyle/>
          <a:p>
            <a:pPr algn="l"/>
            <a:r>
              <a:rPr lang="tr-TR" b="1" dirty="0"/>
              <a:t>Program Hakkında, </a:t>
            </a:r>
          </a:p>
        </p:txBody>
      </p:sp>
    </p:spTree>
    <p:extLst>
      <p:ext uri="{BB962C8B-B14F-4D97-AF65-F5344CB8AC3E}">
        <p14:creationId xmlns:p14="http://schemas.microsoft.com/office/powerpoint/2010/main" val="132351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28650" y="1800000"/>
            <a:ext cx="7886700" cy="2277072"/>
          </a:xfrm>
        </p:spPr>
        <p:style>
          <a:lnRef idx="2">
            <a:schemeClr val="accent3"/>
          </a:lnRef>
          <a:fillRef idx="1">
            <a:schemeClr val="lt1"/>
          </a:fillRef>
          <a:effectRef idx="0">
            <a:schemeClr val="accent3"/>
          </a:effectRef>
          <a:fontRef idx="minor">
            <a:schemeClr val="dk1"/>
          </a:fontRef>
        </p:style>
        <p:txBody>
          <a:bodyPr>
            <a:normAutofit/>
          </a:bodyPr>
          <a:lstStyle/>
          <a:p>
            <a:pPr marL="0" indent="0" algn="just">
              <a:lnSpc>
                <a:spcPct val="150000"/>
              </a:lnSpc>
              <a:buNone/>
            </a:pPr>
            <a:r>
              <a:rPr lang="tr-TR" sz="1800" dirty="0"/>
              <a:t>Hastanın özelliklerini tanıyabilen, günlük bakımını yapabilen, fizyoterapi ve meşguliyet terapisi yapabilen, hasta odası düzenleyebilen, yatak içi ve dışı egzersizler yaptırabilen, hastayı rahatlatabilen, hastayı yataktan kaldırabilen, hastaya ilaç verebilen, özel hastalıklarda bakım yapabilen, ilk yardım uygulayabilen evde hasta bakım elemanı yetiştirmektir.</a:t>
            </a:r>
          </a:p>
        </p:txBody>
      </p:sp>
      <p:sp>
        <p:nvSpPr>
          <p:cNvPr id="2" name="Başlık 1"/>
          <p:cNvSpPr>
            <a:spLocks noGrp="1"/>
          </p:cNvSpPr>
          <p:nvPr>
            <p:ph type="title"/>
          </p:nvPr>
        </p:nvSpPr>
        <p:spPr/>
        <p:style>
          <a:lnRef idx="2">
            <a:schemeClr val="accent3"/>
          </a:lnRef>
          <a:fillRef idx="1">
            <a:schemeClr val="lt1"/>
          </a:fillRef>
          <a:effectRef idx="0">
            <a:schemeClr val="accent3"/>
          </a:effectRef>
          <a:fontRef idx="minor">
            <a:schemeClr val="dk1"/>
          </a:fontRef>
        </p:style>
        <p:txBody>
          <a:bodyPr/>
          <a:lstStyle/>
          <a:p>
            <a:pPr algn="l"/>
            <a:r>
              <a:rPr lang="tr-TR" b="1" dirty="0"/>
              <a:t>Programın Amacı;</a:t>
            </a:r>
          </a:p>
        </p:txBody>
      </p:sp>
    </p:spTree>
    <p:extLst>
      <p:ext uri="{BB962C8B-B14F-4D97-AF65-F5344CB8AC3E}">
        <p14:creationId xmlns:p14="http://schemas.microsoft.com/office/powerpoint/2010/main" val="23512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28650" y="1800000"/>
            <a:ext cx="7886700" cy="3645224"/>
          </a:xfrm>
        </p:spPr>
        <p:style>
          <a:lnRef idx="2">
            <a:schemeClr val="accent4"/>
          </a:lnRef>
          <a:fillRef idx="1">
            <a:schemeClr val="lt1"/>
          </a:fillRef>
          <a:effectRef idx="0">
            <a:schemeClr val="accent4"/>
          </a:effectRef>
          <a:fontRef idx="minor">
            <a:schemeClr val="dk1"/>
          </a:fontRef>
        </p:style>
        <p:txBody>
          <a:bodyPr>
            <a:normAutofit/>
          </a:bodyPr>
          <a:lstStyle/>
          <a:p>
            <a:pPr marL="0" indent="0" algn="just">
              <a:lnSpc>
                <a:spcPct val="150000"/>
              </a:lnSpc>
              <a:buNone/>
            </a:pPr>
            <a:r>
              <a:rPr lang="tr-TR" sz="1800" dirty="0"/>
              <a:t>Sağlık hizmetlerindeki gelişmeler ve bu hizmetlere ulaşımın yaygınlaştırılmasına paralel olarak sağlık sistemi içindeki çalışma alanları da gün geçtikçe genişlemektedir. </a:t>
            </a:r>
          </a:p>
          <a:p>
            <a:pPr marL="0" indent="0" algn="just">
              <a:lnSpc>
                <a:spcPct val="150000"/>
              </a:lnSpc>
              <a:buNone/>
            </a:pPr>
            <a:r>
              <a:rPr lang="tr-TR" sz="1800" dirty="0"/>
              <a:t>Bu nedenle evde hasta bakımı programının gerektirdiği mesleki bilgilerle donatılmış, araştırmayı ve öğrenmeyi bilen, özgüveni yüksek, sorumluluk sahibi, ekip çalışmalarına yatkın ve insan ilişkilerinde başarılı bir mezun profili oluşturularak, sağlık sistemi içindeki talebi karşılayabilecek nitelikli evde hasta bakım elamanı yetiştirilmesi hedeflenmektedir. </a:t>
            </a:r>
          </a:p>
        </p:txBody>
      </p:sp>
      <p:sp>
        <p:nvSpPr>
          <p:cNvPr id="2" name="Başlık 1"/>
          <p:cNvSpPr>
            <a:spLocks noGrp="1"/>
          </p:cNvSpPr>
          <p:nvPr>
            <p:ph type="title"/>
          </p:nvPr>
        </p:nvSpPr>
        <p:spPr/>
        <p:style>
          <a:lnRef idx="2">
            <a:schemeClr val="accent4"/>
          </a:lnRef>
          <a:fillRef idx="1">
            <a:schemeClr val="lt1"/>
          </a:fillRef>
          <a:effectRef idx="0">
            <a:schemeClr val="accent4"/>
          </a:effectRef>
          <a:fontRef idx="minor">
            <a:schemeClr val="dk1"/>
          </a:fontRef>
        </p:style>
        <p:txBody>
          <a:bodyPr/>
          <a:lstStyle/>
          <a:p>
            <a:pPr algn="l"/>
            <a:r>
              <a:rPr lang="tr-TR" dirty="0"/>
              <a:t>Hedef</a:t>
            </a:r>
          </a:p>
        </p:txBody>
      </p:sp>
    </p:spTree>
    <p:extLst>
      <p:ext uri="{BB962C8B-B14F-4D97-AF65-F5344CB8AC3E}">
        <p14:creationId xmlns:p14="http://schemas.microsoft.com/office/powerpoint/2010/main" val="410316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28650" y="1800000"/>
            <a:ext cx="7886700" cy="548880"/>
          </a:xfrm>
        </p:spPr>
        <p:style>
          <a:lnRef idx="2">
            <a:schemeClr val="accent6"/>
          </a:lnRef>
          <a:fillRef idx="1">
            <a:schemeClr val="lt1"/>
          </a:fillRef>
          <a:effectRef idx="0">
            <a:schemeClr val="accent6"/>
          </a:effectRef>
          <a:fontRef idx="minor">
            <a:schemeClr val="dk1"/>
          </a:fontRef>
        </p:style>
        <p:txBody>
          <a:bodyPr/>
          <a:lstStyle/>
          <a:p>
            <a:pPr marL="342900" indent="-342900">
              <a:buFont typeface="Arial" panose="020B0604020202020204" pitchFamily="34" charset="0"/>
              <a:buChar char="•"/>
            </a:pPr>
            <a:r>
              <a:rPr lang="tr-TR" sz="2000" dirty="0"/>
              <a:t>YÖK’ün ilgili mevzuatı doğrultusunda ÖSYM tarafından belirlenir</a:t>
            </a:r>
          </a:p>
        </p:txBody>
      </p:sp>
      <p:sp>
        <p:nvSpPr>
          <p:cNvPr id="2" name="Başlık 1"/>
          <p:cNvSpPr>
            <a:spLocks noGrp="1"/>
          </p:cNvSpPr>
          <p:nvPr>
            <p:ph type="title"/>
          </p:nvPr>
        </p:nvSpPr>
        <p:spPr/>
        <p:style>
          <a:lnRef idx="2">
            <a:schemeClr val="accent6"/>
          </a:lnRef>
          <a:fillRef idx="1">
            <a:schemeClr val="lt1"/>
          </a:fillRef>
          <a:effectRef idx="0">
            <a:schemeClr val="accent6"/>
          </a:effectRef>
          <a:fontRef idx="minor">
            <a:schemeClr val="dk1"/>
          </a:fontRef>
        </p:style>
        <p:txBody>
          <a:bodyPr/>
          <a:lstStyle/>
          <a:p>
            <a:pPr algn="l"/>
            <a:r>
              <a:rPr lang="tr-TR" dirty="0"/>
              <a:t>Kabul Şartları</a:t>
            </a:r>
          </a:p>
        </p:txBody>
      </p:sp>
      <p:sp>
        <p:nvSpPr>
          <p:cNvPr id="5" name="Metin Yer Tutucusu 4">
            <a:extLst>
              <a:ext uri="{FF2B5EF4-FFF2-40B4-BE49-F238E27FC236}">
                <a16:creationId xmlns:a16="http://schemas.microsoft.com/office/drawing/2014/main" id="{5111B58D-E8C7-0206-930A-9DB6CC0FC164}"/>
              </a:ext>
            </a:extLst>
          </p:cNvPr>
          <p:cNvSpPr>
            <a:spLocks noGrp="1"/>
          </p:cNvSpPr>
          <p:nvPr>
            <p:ph type="body" sz="quarter" idx="15"/>
          </p:nvPr>
        </p:nvSpPr>
        <p:spPr/>
        <p:txBody>
          <a:bodyPr/>
          <a:lstStyle/>
          <a:p>
            <a:endParaRPr lang="tr-TR"/>
          </a:p>
        </p:txBody>
      </p:sp>
    </p:spTree>
    <p:extLst>
      <p:ext uri="{BB962C8B-B14F-4D97-AF65-F5344CB8AC3E}">
        <p14:creationId xmlns:p14="http://schemas.microsoft.com/office/powerpoint/2010/main" val="2620148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28650" y="1800000"/>
            <a:ext cx="7886700" cy="2997152"/>
          </a:xfrm>
        </p:spPr>
        <p:style>
          <a:lnRef idx="2">
            <a:schemeClr val="accent5"/>
          </a:lnRef>
          <a:fillRef idx="1">
            <a:schemeClr val="lt1"/>
          </a:fillRef>
          <a:effectRef idx="0">
            <a:schemeClr val="accent5"/>
          </a:effectRef>
          <a:fontRef idx="minor">
            <a:schemeClr val="dk1"/>
          </a:fontRef>
        </p:style>
        <p:txBody>
          <a:bodyPr>
            <a:normAutofit/>
          </a:bodyPr>
          <a:lstStyle/>
          <a:p>
            <a:pPr marL="285750" indent="-285750" algn="just">
              <a:lnSpc>
                <a:spcPct val="150000"/>
              </a:lnSpc>
              <a:buFont typeface="Wingdings" panose="05000000000000000000" pitchFamily="2" charset="2"/>
              <a:buChar char="ü"/>
            </a:pPr>
            <a:r>
              <a:rPr lang="tr-TR" sz="1800" dirty="0"/>
              <a:t>Bir öğrencinin EVDE HASTA BAKIMI programından mezun olabilmesi için, </a:t>
            </a:r>
          </a:p>
          <a:p>
            <a:pPr marL="285750" indent="-285750" algn="just">
              <a:lnSpc>
                <a:spcPct val="150000"/>
              </a:lnSpc>
              <a:buFont typeface="Wingdings" panose="05000000000000000000" pitchFamily="2" charset="2"/>
              <a:buChar char="ü"/>
            </a:pPr>
            <a:r>
              <a:rPr lang="tr-TR" sz="1800" dirty="0"/>
              <a:t>Genel not ortalaması </a:t>
            </a:r>
            <a:r>
              <a:rPr lang="tr-TR" sz="1800" b="1" dirty="0">
                <a:solidFill>
                  <a:srgbClr val="FF0000"/>
                </a:solidFill>
              </a:rPr>
              <a:t>4.00 üzerinden en az 2.00 </a:t>
            </a:r>
            <a:r>
              <a:rPr lang="tr-TR" sz="1800" dirty="0"/>
              <a:t>olması Eğitim-öğretim programında yer alan </a:t>
            </a:r>
            <a:r>
              <a:rPr lang="tr-TR" sz="1800" b="1" dirty="0">
                <a:solidFill>
                  <a:srgbClr val="FF0000"/>
                </a:solidFill>
              </a:rPr>
              <a:t>tüm zorunlu  dersleri başarması</a:t>
            </a:r>
          </a:p>
          <a:p>
            <a:pPr marL="285750" indent="-285750" algn="just">
              <a:lnSpc>
                <a:spcPct val="150000"/>
              </a:lnSpc>
              <a:buFont typeface="Wingdings" panose="05000000000000000000" pitchFamily="2" charset="2"/>
              <a:buChar char="ü"/>
            </a:pPr>
            <a:r>
              <a:rPr lang="tr-TR" sz="1800" dirty="0"/>
              <a:t> Programda öngörülen diğer tüm çalışmaları başarması Toplam </a:t>
            </a:r>
            <a:r>
              <a:rPr lang="tr-TR" sz="1800" b="1" dirty="0">
                <a:solidFill>
                  <a:srgbClr val="FF0000"/>
                </a:solidFill>
              </a:rPr>
              <a:t>120 AKTS </a:t>
            </a:r>
            <a:r>
              <a:rPr lang="tr-TR" sz="1800" dirty="0"/>
              <a:t>kredilik iş yükünü tamamlaması</a:t>
            </a:r>
          </a:p>
        </p:txBody>
      </p:sp>
      <p:sp>
        <p:nvSpPr>
          <p:cNvPr id="2" name="Başlık 1"/>
          <p:cNvSpPr>
            <a:spLocks noGrp="1"/>
          </p:cNvSpPr>
          <p:nvPr>
            <p:ph type="title"/>
          </p:nvPr>
        </p:nvSpPr>
        <p:spPr/>
        <p:style>
          <a:lnRef idx="2">
            <a:schemeClr val="accent5"/>
          </a:lnRef>
          <a:fillRef idx="1">
            <a:schemeClr val="lt1"/>
          </a:fillRef>
          <a:effectRef idx="0">
            <a:schemeClr val="accent5"/>
          </a:effectRef>
          <a:fontRef idx="minor">
            <a:schemeClr val="dk1"/>
          </a:fontRef>
        </p:style>
        <p:txBody>
          <a:bodyPr/>
          <a:lstStyle/>
          <a:p>
            <a:pPr algn="l"/>
            <a:r>
              <a:rPr lang="tr-TR" dirty="0"/>
              <a:t>Mezuniyet Koşulları	</a:t>
            </a:r>
          </a:p>
        </p:txBody>
      </p:sp>
      <p:sp>
        <p:nvSpPr>
          <p:cNvPr id="5" name="Metin Yer Tutucusu 4">
            <a:extLst>
              <a:ext uri="{FF2B5EF4-FFF2-40B4-BE49-F238E27FC236}">
                <a16:creationId xmlns:a16="http://schemas.microsoft.com/office/drawing/2014/main" id="{5CCBC152-D0E5-2D0D-CCC9-A9C4945B6B05}"/>
              </a:ext>
            </a:extLst>
          </p:cNvPr>
          <p:cNvSpPr>
            <a:spLocks noGrp="1"/>
          </p:cNvSpPr>
          <p:nvPr>
            <p:ph type="body" sz="quarter" idx="15"/>
          </p:nvPr>
        </p:nvSpPr>
        <p:spPr/>
        <p:txBody>
          <a:bodyPr/>
          <a:lstStyle/>
          <a:p>
            <a:endParaRPr lang="tr-TR"/>
          </a:p>
        </p:txBody>
      </p:sp>
    </p:spTree>
    <p:extLst>
      <p:ext uri="{BB962C8B-B14F-4D97-AF65-F5344CB8AC3E}">
        <p14:creationId xmlns:p14="http://schemas.microsoft.com/office/powerpoint/2010/main" val="25685984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28650" y="1700809"/>
            <a:ext cx="7886700" cy="1008112"/>
          </a:xfrm>
        </p:spPr>
        <p:style>
          <a:lnRef idx="2">
            <a:schemeClr val="accent2"/>
          </a:lnRef>
          <a:fillRef idx="1">
            <a:schemeClr val="lt1"/>
          </a:fillRef>
          <a:effectRef idx="0">
            <a:schemeClr val="accent2"/>
          </a:effectRef>
          <a:fontRef idx="minor">
            <a:schemeClr val="dk1"/>
          </a:fontRef>
        </p:style>
        <p:txBody>
          <a:bodyPr/>
          <a:lstStyle/>
          <a:p>
            <a:pPr marL="285750" indent="-285750">
              <a:lnSpc>
                <a:spcPct val="150000"/>
              </a:lnSpc>
              <a:buFont typeface="Wingdings" panose="05000000000000000000" pitchFamily="2" charset="2"/>
              <a:buChar char="v"/>
            </a:pPr>
            <a:r>
              <a:rPr lang="tr-TR" sz="1800" dirty="0"/>
              <a:t>Bu programdan mezun olanlara "</a:t>
            </a:r>
            <a:r>
              <a:rPr lang="tr-TR" sz="1800" dirty="0" err="1"/>
              <a:t>önlisans</a:t>
            </a:r>
            <a:r>
              <a:rPr lang="tr-TR" sz="1800" dirty="0"/>
              <a:t> Diploması" ve "Tekniker" </a:t>
            </a:r>
            <a:r>
              <a:rPr lang="tr-TR" sz="1800" dirty="0" err="1"/>
              <a:t>ünvanı</a:t>
            </a:r>
            <a:r>
              <a:rPr lang="tr-TR" sz="1800" dirty="0"/>
              <a:t> verilir.</a:t>
            </a:r>
          </a:p>
        </p:txBody>
      </p:sp>
      <p:sp>
        <p:nvSpPr>
          <p:cNvPr id="2" name="Başlık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l"/>
            <a:r>
              <a:rPr lang="tr-TR" dirty="0"/>
              <a:t>Alınacak Derece</a:t>
            </a:r>
          </a:p>
        </p:txBody>
      </p:sp>
    </p:spTree>
    <p:extLst>
      <p:ext uri="{BB962C8B-B14F-4D97-AF65-F5344CB8AC3E}">
        <p14:creationId xmlns:p14="http://schemas.microsoft.com/office/powerpoint/2010/main" val="1935211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28650" y="1800000"/>
            <a:ext cx="7886700" cy="3357192"/>
          </a:xfrm>
        </p:spPr>
        <p:style>
          <a:lnRef idx="2">
            <a:schemeClr val="dk1"/>
          </a:lnRef>
          <a:fillRef idx="1">
            <a:schemeClr val="lt1"/>
          </a:fillRef>
          <a:effectRef idx="0">
            <a:schemeClr val="dk1"/>
          </a:effectRef>
          <a:fontRef idx="minor">
            <a:schemeClr val="dk1"/>
          </a:fontRef>
        </p:style>
        <p:txBody>
          <a:bodyPr>
            <a:normAutofit/>
          </a:bodyPr>
          <a:lstStyle/>
          <a:p>
            <a:pPr marL="0" indent="0">
              <a:lnSpc>
                <a:spcPct val="150000"/>
              </a:lnSpc>
              <a:buNone/>
            </a:pPr>
            <a:r>
              <a:rPr lang="tr-TR" sz="1800" dirty="0"/>
              <a:t>	Ön lisans eğitimini başarı ile tamamlayan adaylar, ÖSYM tarafından merkezi olarak yapılan Dikey Geçiş Sınavında başarılı olan meslek yüksekokul mezunları aşağıda belirtilen lisans programlarında eğitimlerine devam edebilirler: </a:t>
            </a:r>
          </a:p>
          <a:p>
            <a:pPr marL="285750" indent="-285750">
              <a:lnSpc>
                <a:spcPct val="150000"/>
              </a:lnSpc>
              <a:buFont typeface="Wingdings" panose="05000000000000000000" pitchFamily="2" charset="2"/>
              <a:buChar char="Ø"/>
            </a:pPr>
            <a:r>
              <a:rPr lang="tr-TR" sz="1800" dirty="0"/>
              <a:t>Beslenme ve diyetetik, </a:t>
            </a:r>
          </a:p>
          <a:p>
            <a:pPr marL="285750" indent="-285750">
              <a:lnSpc>
                <a:spcPct val="150000"/>
              </a:lnSpc>
              <a:buFont typeface="Wingdings" panose="05000000000000000000" pitchFamily="2" charset="2"/>
              <a:buChar char="Ø"/>
            </a:pPr>
            <a:r>
              <a:rPr lang="tr-TR" sz="1800" dirty="0"/>
              <a:t>Fizyoterapi ve rehabilitasyon, </a:t>
            </a:r>
          </a:p>
          <a:p>
            <a:pPr marL="285750" indent="-285750">
              <a:lnSpc>
                <a:spcPct val="150000"/>
              </a:lnSpc>
              <a:buFont typeface="Wingdings" panose="05000000000000000000" pitchFamily="2" charset="2"/>
              <a:buChar char="Ø"/>
            </a:pPr>
            <a:r>
              <a:rPr lang="tr-TR" sz="1800" dirty="0"/>
              <a:t>Hemşirelik</a:t>
            </a:r>
          </a:p>
        </p:txBody>
      </p:sp>
      <p:sp>
        <p:nvSpPr>
          <p:cNvPr id="2" name="Başlık 1"/>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pPr algn="l"/>
            <a:r>
              <a:rPr lang="tr-TR" dirty="0"/>
              <a:t>Üst Kademeye Geçiş</a:t>
            </a:r>
          </a:p>
        </p:txBody>
      </p:sp>
      <p:sp>
        <p:nvSpPr>
          <p:cNvPr id="5" name="Metin Yer Tutucusu 4">
            <a:extLst>
              <a:ext uri="{FF2B5EF4-FFF2-40B4-BE49-F238E27FC236}">
                <a16:creationId xmlns:a16="http://schemas.microsoft.com/office/drawing/2014/main" id="{15028985-7005-BDE1-FF36-CED619A359F1}"/>
              </a:ext>
            </a:extLst>
          </p:cNvPr>
          <p:cNvSpPr>
            <a:spLocks noGrp="1"/>
          </p:cNvSpPr>
          <p:nvPr>
            <p:ph type="body" sz="quarter" idx="15"/>
          </p:nvPr>
        </p:nvSpPr>
        <p:spPr/>
        <p:txBody>
          <a:bodyPr/>
          <a:lstStyle/>
          <a:p>
            <a:endParaRPr lang="tr-TR"/>
          </a:p>
        </p:txBody>
      </p:sp>
    </p:spTree>
    <p:extLst>
      <p:ext uri="{BB962C8B-B14F-4D97-AF65-F5344CB8AC3E}">
        <p14:creationId xmlns:p14="http://schemas.microsoft.com/office/powerpoint/2010/main" val="927358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şlık 7">
            <a:extLst>
              <a:ext uri="{FF2B5EF4-FFF2-40B4-BE49-F238E27FC236}">
                <a16:creationId xmlns:a16="http://schemas.microsoft.com/office/drawing/2014/main" id="{5F221E88-A445-65D5-BB31-0595CF864CB3}"/>
              </a:ext>
            </a:extLst>
          </p:cNvPr>
          <p:cNvSpPr>
            <a:spLocks noGrp="1"/>
          </p:cNvSpPr>
          <p:nvPr>
            <p:ph type="ctrTitle"/>
          </p:nvPr>
        </p:nvSpPr>
        <p:spPr/>
        <p:txBody>
          <a:bodyPr/>
          <a:lstStyle/>
          <a:p>
            <a:r>
              <a:rPr lang="tr-TR" dirty="0"/>
              <a:t>Üniversite eğitiminiz ve EHB programı öğrencisi olmak size güzellikler getirmesi dileğiyle…</a:t>
            </a:r>
            <a:br>
              <a:rPr lang="tr-TR" dirty="0"/>
            </a:br>
            <a:endParaRPr lang="tr-TR"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787" y="3068960"/>
            <a:ext cx="7718425"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3371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28650" y="1800000"/>
            <a:ext cx="7886700" cy="1052936"/>
          </a:xfrm>
        </p:spPr>
        <p:style>
          <a:lnRef idx="2">
            <a:schemeClr val="dk1"/>
          </a:lnRef>
          <a:fillRef idx="1">
            <a:schemeClr val="lt1"/>
          </a:fillRef>
          <a:effectRef idx="0">
            <a:schemeClr val="dk1"/>
          </a:effectRef>
          <a:fontRef idx="minor">
            <a:schemeClr val="dk1"/>
          </a:fontRef>
        </p:style>
        <p:txBody>
          <a:bodyPr/>
          <a:lstStyle/>
          <a:p>
            <a:pPr>
              <a:lnSpc>
                <a:spcPct val="150000"/>
              </a:lnSpc>
            </a:pPr>
            <a:r>
              <a:rPr lang="tr-TR" sz="1800" dirty="0"/>
              <a:t>	Bölümün mezunları, ülkemizin en gelişmiş ve en modern kamu ve özel hastanelerinde ve medikal şirketlerde öncelikle tercih edilmektedir.</a:t>
            </a:r>
          </a:p>
        </p:txBody>
      </p:sp>
      <p:sp>
        <p:nvSpPr>
          <p:cNvPr id="2" name="Başlık 1"/>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pPr algn="l"/>
            <a:r>
              <a:rPr lang="tr-TR" dirty="0"/>
              <a:t>İstihdam Olanakları</a:t>
            </a:r>
          </a:p>
        </p:txBody>
      </p:sp>
      <p:sp>
        <p:nvSpPr>
          <p:cNvPr id="5" name="Metin Yer Tutucusu 4">
            <a:extLst>
              <a:ext uri="{FF2B5EF4-FFF2-40B4-BE49-F238E27FC236}">
                <a16:creationId xmlns:a16="http://schemas.microsoft.com/office/drawing/2014/main" id="{727D8885-510D-F105-FD24-58E938448C74}"/>
              </a:ext>
            </a:extLst>
          </p:cNvPr>
          <p:cNvSpPr>
            <a:spLocks noGrp="1"/>
          </p:cNvSpPr>
          <p:nvPr>
            <p:ph type="body" sz="quarter" idx="15"/>
          </p:nvPr>
        </p:nvSpPr>
        <p:spPr/>
        <p:txBody>
          <a:bodyPr/>
          <a:lstStyle/>
          <a:p>
            <a:endParaRPr lang="tr-TR"/>
          </a:p>
        </p:txBody>
      </p:sp>
    </p:spTree>
    <p:extLst>
      <p:ext uri="{BB962C8B-B14F-4D97-AF65-F5344CB8AC3E}">
        <p14:creationId xmlns:p14="http://schemas.microsoft.com/office/powerpoint/2010/main" val="1425080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pPr>
              <a:lnSpc>
                <a:spcPct val="150000"/>
              </a:lnSpc>
            </a:pPr>
            <a:r>
              <a:rPr lang="tr-TR" sz="1800" dirty="0"/>
              <a:t>Sınavlar, ölçme ve değerlendirme, Bartın Üniversitesi </a:t>
            </a:r>
            <a:r>
              <a:rPr lang="tr-TR" sz="1800" dirty="0">
                <a:solidFill>
                  <a:srgbClr val="FF0000"/>
                </a:solidFill>
              </a:rPr>
              <a:t>“</a:t>
            </a:r>
            <a:r>
              <a:rPr lang="tr-TR" sz="1800" dirty="0" err="1">
                <a:solidFill>
                  <a:srgbClr val="FF0000"/>
                </a:solidFill>
              </a:rPr>
              <a:t>Önlisans</a:t>
            </a:r>
            <a:r>
              <a:rPr lang="tr-TR" sz="1800" dirty="0">
                <a:solidFill>
                  <a:srgbClr val="FF0000"/>
                </a:solidFill>
              </a:rPr>
              <a:t> ve Lisans Eğitim-Öğretim Sınav Yönetmeliği” </a:t>
            </a:r>
            <a:r>
              <a:rPr lang="tr-TR" sz="1800" dirty="0"/>
              <a:t>uyarınca yapılmaktadır.</a:t>
            </a:r>
          </a:p>
          <a:p>
            <a:pPr>
              <a:lnSpc>
                <a:spcPct val="150000"/>
              </a:lnSpc>
            </a:pPr>
            <a:endParaRPr lang="tr-TR" sz="1800" dirty="0"/>
          </a:p>
          <a:p>
            <a:pPr marL="0" indent="0">
              <a:lnSpc>
                <a:spcPct val="150000"/>
              </a:lnSpc>
              <a:buNone/>
            </a:pPr>
            <a:r>
              <a:rPr lang="tr-TR" sz="1800" dirty="0">
                <a:hlinkClick r:id="rId2" action="ppaction://hlinksldjump"/>
              </a:rPr>
              <a:t>BARTIN ÜNİVERSİTESİ ÖNLİSANS VE LİSANS EĞİTİM ÖĞRETİM VE SINAV YÖNETMELİĞİ</a:t>
            </a:r>
            <a:r>
              <a:rPr lang="tr-TR" sz="1800" dirty="0"/>
              <a:t> </a:t>
            </a:r>
          </a:p>
          <a:p>
            <a:pPr marL="0" indent="0">
              <a:lnSpc>
                <a:spcPct val="150000"/>
              </a:lnSpc>
              <a:buNone/>
            </a:pPr>
            <a:endParaRPr lang="tr-TR" sz="1800" dirty="0"/>
          </a:p>
        </p:txBody>
      </p:sp>
      <p:sp>
        <p:nvSpPr>
          <p:cNvPr id="2" name="Başlık 1"/>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pPr algn="l"/>
            <a:r>
              <a:rPr lang="tr-TR" dirty="0"/>
              <a:t>Sınav Değerlendirme</a:t>
            </a:r>
          </a:p>
        </p:txBody>
      </p:sp>
      <p:sp>
        <p:nvSpPr>
          <p:cNvPr id="4" name="Metin Yer Tutucusu 3">
            <a:extLst>
              <a:ext uri="{FF2B5EF4-FFF2-40B4-BE49-F238E27FC236}">
                <a16:creationId xmlns:a16="http://schemas.microsoft.com/office/drawing/2014/main" id="{F585962C-3578-A41E-F645-FD77610EAA69}"/>
              </a:ext>
            </a:extLst>
          </p:cNvPr>
          <p:cNvSpPr>
            <a:spLocks noGrp="1"/>
          </p:cNvSpPr>
          <p:nvPr>
            <p:ph type="body" sz="quarter" idx="14"/>
          </p:nvPr>
        </p:nvSpPr>
        <p:spPr/>
        <p:txBody>
          <a:bodyPr/>
          <a:lstStyle/>
          <a:p>
            <a:endParaRPr lang="tr-TR"/>
          </a:p>
        </p:txBody>
      </p:sp>
      <p:sp>
        <p:nvSpPr>
          <p:cNvPr id="5" name="Metin Yer Tutucusu 4">
            <a:extLst>
              <a:ext uri="{FF2B5EF4-FFF2-40B4-BE49-F238E27FC236}">
                <a16:creationId xmlns:a16="http://schemas.microsoft.com/office/drawing/2014/main" id="{63BA4CA5-11C4-F59C-160A-1CDBDE7E2888}"/>
              </a:ext>
            </a:extLst>
          </p:cNvPr>
          <p:cNvSpPr>
            <a:spLocks noGrp="1"/>
          </p:cNvSpPr>
          <p:nvPr>
            <p:ph type="body" sz="quarter" idx="15"/>
          </p:nvPr>
        </p:nvSpPr>
        <p:spPr/>
        <p:txBody>
          <a:bodyPr/>
          <a:lstStyle/>
          <a:p>
            <a:endParaRPr lang="tr-TR"/>
          </a:p>
        </p:txBody>
      </p:sp>
    </p:spTree>
    <p:extLst>
      <p:ext uri="{BB962C8B-B14F-4D97-AF65-F5344CB8AC3E}">
        <p14:creationId xmlns:p14="http://schemas.microsoft.com/office/powerpoint/2010/main" val="2763153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tr-TR" dirty="0"/>
              <a:t>AKADEMİK DANIŞMANLIKLAR</a:t>
            </a:r>
          </a:p>
        </p:txBody>
      </p:sp>
      <p:sp>
        <p:nvSpPr>
          <p:cNvPr id="4" name="Metin Yer Tutucusu 3">
            <a:extLst>
              <a:ext uri="{FF2B5EF4-FFF2-40B4-BE49-F238E27FC236}">
                <a16:creationId xmlns:a16="http://schemas.microsoft.com/office/drawing/2014/main" id="{06C63716-B8D8-0F69-2142-C25481FB5A45}"/>
              </a:ext>
            </a:extLst>
          </p:cNvPr>
          <p:cNvSpPr>
            <a:spLocks noGrp="1"/>
          </p:cNvSpPr>
          <p:nvPr>
            <p:ph type="body" sz="quarter" idx="15"/>
          </p:nvPr>
        </p:nvSpPr>
        <p:spPr>
          <a:xfrm>
            <a:off x="530005" y="4517511"/>
            <a:ext cx="8568952" cy="1018883"/>
          </a:xfrm>
        </p:spPr>
        <p:style>
          <a:lnRef idx="2">
            <a:schemeClr val="accent1"/>
          </a:lnRef>
          <a:fillRef idx="1">
            <a:schemeClr val="lt1"/>
          </a:fillRef>
          <a:effectRef idx="0">
            <a:schemeClr val="accent1"/>
          </a:effectRef>
          <a:fontRef idx="minor">
            <a:schemeClr val="dk1"/>
          </a:fontRef>
        </p:style>
        <p:txBody>
          <a:bodyPr/>
          <a:lstStyle/>
          <a:p>
            <a:pPr algn="ctr">
              <a:lnSpc>
                <a:spcPct val="150000"/>
              </a:lnSpc>
            </a:pPr>
            <a:r>
              <a:rPr lang="tr-TR" sz="1800" b="0" i="0" dirty="0">
                <a:solidFill>
                  <a:srgbClr val="FF0000"/>
                </a:solidFill>
                <a:effectLst/>
                <a:latin typeface="Arial" panose="020B0604020202020204" pitchFamily="34" charset="0"/>
              </a:rPr>
              <a:t>Danışmanız gereken konular için Öğretim Elemanı tarafından belirlenen ve ilan edilen saatlerde danışmanınızla </a:t>
            </a:r>
            <a:r>
              <a:rPr lang="tr-TR" sz="1800" b="0" i="0" dirty="0" err="1">
                <a:solidFill>
                  <a:srgbClr val="FF0000"/>
                </a:solidFill>
                <a:effectLst/>
                <a:latin typeface="Arial" panose="020B0604020202020204" pitchFamily="34" charset="0"/>
              </a:rPr>
              <a:t>yüzyüze</a:t>
            </a:r>
            <a:r>
              <a:rPr lang="tr-TR" sz="1800" b="0" i="0" dirty="0">
                <a:solidFill>
                  <a:srgbClr val="FF0000"/>
                </a:solidFill>
                <a:effectLst/>
                <a:latin typeface="Arial" panose="020B0604020202020204" pitchFamily="34" charset="0"/>
              </a:rPr>
              <a:t> görüşebilirsiniz veya mail atabilirsiniz.</a:t>
            </a:r>
            <a:endParaRPr lang="tr-TR" sz="1800" dirty="0">
              <a:solidFill>
                <a:srgbClr val="FF0000"/>
              </a:solidFill>
            </a:endParaRPr>
          </a:p>
        </p:txBody>
      </p:sp>
      <p:pic>
        <p:nvPicPr>
          <p:cNvPr id="9" name="İçerik Yer Tutucusu 8">
            <a:extLst>
              <a:ext uri="{FF2B5EF4-FFF2-40B4-BE49-F238E27FC236}">
                <a16:creationId xmlns:a16="http://schemas.microsoft.com/office/drawing/2014/main" id="{3C8F6D78-AE34-FF7C-1BF8-4430262F6251}"/>
              </a:ext>
            </a:extLst>
          </p:cNvPr>
          <p:cNvPicPr>
            <a:picLocks noGrp="1" noChangeAspect="1"/>
          </p:cNvPicPr>
          <p:nvPr>
            <p:ph idx="1"/>
          </p:nvPr>
        </p:nvPicPr>
        <p:blipFill>
          <a:blip r:embed="rId2"/>
          <a:stretch>
            <a:fillRect/>
          </a:stretch>
        </p:blipFill>
        <p:spPr>
          <a:xfrm>
            <a:off x="530005" y="1340768"/>
            <a:ext cx="7985345" cy="2972710"/>
          </a:xfrm>
        </p:spPr>
      </p:pic>
      <p:sp>
        <p:nvSpPr>
          <p:cNvPr id="5" name="Metin kutusu 4">
            <a:extLst>
              <a:ext uri="{FF2B5EF4-FFF2-40B4-BE49-F238E27FC236}">
                <a16:creationId xmlns:a16="http://schemas.microsoft.com/office/drawing/2014/main" id="{94F7C2CA-A4B6-8260-ECF4-DF5B1450B0CA}"/>
              </a:ext>
            </a:extLst>
          </p:cNvPr>
          <p:cNvSpPr txBox="1"/>
          <p:nvPr/>
        </p:nvSpPr>
        <p:spPr>
          <a:xfrm>
            <a:off x="179512" y="5740427"/>
            <a:ext cx="8888605" cy="33855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tr-TR" sz="1600" b="1" dirty="0"/>
              <a:t>BARTIN ÜNİVERSİTESİ ÖN LİSANS VE LİSANS AKADEMİK DANIŞMANLIK YÖNERGESİ</a:t>
            </a:r>
          </a:p>
        </p:txBody>
      </p:sp>
    </p:spTree>
    <p:extLst>
      <p:ext uri="{BB962C8B-B14F-4D97-AF65-F5344CB8AC3E}">
        <p14:creationId xmlns:p14="http://schemas.microsoft.com/office/powerpoint/2010/main" val="4494228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çerik Yer Tutucusu 7">
            <a:extLst>
              <a:ext uri="{FF2B5EF4-FFF2-40B4-BE49-F238E27FC236}">
                <a16:creationId xmlns:a16="http://schemas.microsoft.com/office/drawing/2014/main" id="{33E332C0-E274-F65D-E6D8-A794891FBA7D}"/>
              </a:ext>
            </a:extLst>
          </p:cNvPr>
          <p:cNvPicPr>
            <a:picLocks noGrp="1" noChangeAspect="1"/>
          </p:cNvPicPr>
          <p:nvPr>
            <p:ph idx="1"/>
          </p:nvPr>
        </p:nvPicPr>
        <p:blipFill>
          <a:blip r:embed="rId2"/>
          <a:stretch>
            <a:fillRect/>
          </a:stretch>
        </p:blipFill>
        <p:spPr>
          <a:xfrm>
            <a:off x="628650" y="1662044"/>
            <a:ext cx="7886700" cy="4115956"/>
          </a:xfrm>
          <a:ln>
            <a:solidFill>
              <a:schemeClr val="tx1"/>
            </a:solidFill>
          </a:ln>
        </p:spPr>
      </p:pic>
      <p:sp>
        <p:nvSpPr>
          <p:cNvPr id="3" name="Başlık 2">
            <a:extLst>
              <a:ext uri="{FF2B5EF4-FFF2-40B4-BE49-F238E27FC236}">
                <a16:creationId xmlns:a16="http://schemas.microsoft.com/office/drawing/2014/main" id="{8DDD845D-4F7B-DE58-5857-1B7EA62BB8F8}"/>
              </a:ext>
            </a:extLst>
          </p:cNvPr>
          <p:cNvSpPr>
            <a:spLocks noGrp="1"/>
          </p:cNvSpPr>
          <p:nvPr>
            <p:ph type="title"/>
          </p:nvPr>
        </p:nvSpPr>
        <p:spPr/>
        <p:txBody>
          <a:bodyPr/>
          <a:lstStyle/>
          <a:p>
            <a:pPr algn="ctr"/>
            <a:r>
              <a:rPr lang="tr-TR" dirty="0"/>
              <a:t>Programın Öğretim Planı</a:t>
            </a:r>
          </a:p>
        </p:txBody>
      </p:sp>
      <p:sp>
        <p:nvSpPr>
          <p:cNvPr id="4" name="Metin Yer Tutucusu 3">
            <a:extLst>
              <a:ext uri="{FF2B5EF4-FFF2-40B4-BE49-F238E27FC236}">
                <a16:creationId xmlns:a16="http://schemas.microsoft.com/office/drawing/2014/main" id="{1943D185-3553-16F5-918F-71120F37564B}"/>
              </a:ext>
            </a:extLst>
          </p:cNvPr>
          <p:cNvSpPr>
            <a:spLocks noGrp="1"/>
          </p:cNvSpPr>
          <p:nvPr>
            <p:ph type="body" sz="quarter" idx="14"/>
          </p:nvPr>
        </p:nvSpPr>
        <p:spPr/>
        <p:txBody>
          <a:bodyPr/>
          <a:lstStyle/>
          <a:p>
            <a:pPr algn="ctr"/>
            <a:r>
              <a:rPr lang="tr-TR" sz="2800" b="1" dirty="0"/>
              <a:t>1. sınıf</a:t>
            </a:r>
          </a:p>
        </p:txBody>
      </p:sp>
      <p:sp>
        <p:nvSpPr>
          <p:cNvPr id="5" name="Metin Yer Tutucusu 4">
            <a:extLst>
              <a:ext uri="{FF2B5EF4-FFF2-40B4-BE49-F238E27FC236}">
                <a16:creationId xmlns:a16="http://schemas.microsoft.com/office/drawing/2014/main" id="{21A2D8FF-F0CB-37FD-622E-B9EDB51D93CE}"/>
              </a:ext>
            </a:extLst>
          </p:cNvPr>
          <p:cNvSpPr>
            <a:spLocks noGrp="1"/>
          </p:cNvSpPr>
          <p:nvPr>
            <p:ph type="body" sz="quarter" idx="15"/>
          </p:nvPr>
        </p:nvSpPr>
        <p:spPr/>
        <p:txBody>
          <a:bodyPr/>
          <a:lstStyle/>
          <a:p>
            <a:endParaRPr lang="tr-TR"/>
          </a:p>
        </p:txBody>
      </p:sp>
      <p:sp>
        <p:nvSpPr>
          <p:cNvPr id="6" name="Slayt Numarası Yer Tutucusu 5">
            <a:extLst>
              <a:ext uri="{FF2B5EF4-FFF2-40B4-BE49-F238E27FC236}">
                <a16:creationId xmlns:a16="http://schemas.microsoft.com/office/drawing/2014/main" id="{99B2916B-B3A2-C357-CD14-C5694ED1A710}"/>
              </a:ext>
            </a:extLst>
          </p:cNvPr>
          <p:cNvSpPr>
            <a:spLocks noGrp="1"/>
          </p:cNvSpPr>
          <p:nvPr>
            <p:ph type="sldNum" sz="quarter" idx="4"/>
          </p:nvPr>
        </p:nvSpPr>
        <p:spPr/>
        <p:txBody>
          <a:bodyPr/>
          <a:lstStyle/>
          <a:p>
            <a:fld id="{B5E7337E-6B17-014B-AB72-4F4640082CEB}" type="slidenum">
              <a:rPr lang="en-CY" smtClean="0"/>
              <a:pPr/>
              <a:t>33</a:t>
            </a:fld>
            <a:endParaRPr lang="en-CY" dirty="0"/>
          </a:p>
        </p:txBody>
      </p:sp>
    </p:spTree>
    <p:extLst>
      <p:ext uri="{BB962C8B-B14F-4D97-AF65-F5344CB8AC3E}">
        <p14:creationId xmlns:p14="http://schemas.microsoft.com/office/powerpoint/2010/main" val="2265753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8DDD845D-4F7B-DE58-5857-1B7EA62BB8F8}"/>
              </a:ext>
            </a:extLst>
          </p:cNvPr>
          <p:cNvSpPr>
            <a:spLocks noGrp="1"/>
          </p:cNvSpPr>
          <p:nvPr>
            <p:ph type="title"/>
          </p:nvPr>
        </p:nvSpPr>
        <p:spPr/>
        <p:txBody>
          <a:bodyPr/>
          <a:lstStyle/>
          <a:p>
            <a:pPr algn="ctr"/>
            <a:r>
              <a:rPr lang="tr-TR" dirty="0"/>
              <a:t>Programın Öğretim Planı</a:t>
            </a:r>
          </a:p>
        </p:txBody>
      </p:sp>
      <p:sp>
        <p:nvSpPr>
          <p:cNvPr id="4" name="Metin Yer Tutucusu 3">
            <a:extLst>
              <a:ext uri="{FF2B5EF4-FFF2-40B4-BE49-F238E27FC236}">
                <a16:creationId xmlns:a16="http://schemas.microsoft.com/office/drawing/2014/main" id="{1943D185-3553-16F5-918F-71120F37564B}"/>
              </a:ext>
            </a:extLst>
          </p:cNvPr>
          <p:cNvSpPr>
            <a:spLocks noGrp="1"/>
          </p:cNvSpPr>
          <p:nvPr>
            <p:ph type="body" sz="quarter" idx="14"/>
          </p:nvPr>
        </p:nvSpPr>
        <p:spPr/>
        <p:txBody>
          <a:bodyPr/>
          <a:lstStyle/>
          <a:p>
            <a:pPr algn="ctr"/>
            <a:r>
              <a:rPr lang="tr-TR" sz="2800" b="1" dirty="0"/>
              <a:t>2. sınıf</a:t>
            </a:r>
          </a:p>
        </p:txBody>
      </p:sp>
      <p:sp>
        <p:nvSpPr>
          <p:cNvPr id="5" name="Metin Yer Tutucusu 4">
            <a:extLst>
              <a:ext uri="{FF2B5EF4-FFF2-40B4-BE49-F238E27FC236}">
                <a16:creationId xmlns:a16="http://schemas.microsoft.com/office/drawing/2014/main" id="{21A2D8FF-F0CB-37FD-622E-B9EDB51D93CE}"/>
              </a:ext>
            </a:extLst>
          </p:cNvPr>
          <p:cNvSpPr>
            <a:spLocks noGrp="1"/>
          </p:cNvSpPr>
          <p:nvPr>
            <p:ph type="body" sz="quarter" idx="15"/>
          </p:nvPr>
        </p:nvSpPr>
        <p:spPr/>
        <p:txBody>
          <a:bodyPr/>
          <a:lstStyle/>
          <a:p>
            <a:endParaRPr lang="tr-TR"/>
          </a:p>
        </p:txBody>
      </p:sp>
      <p:sp>
        <p:nvSpPr>
          <p:cNvPr id="6" name="Slayt Numarası Yer Tutucusu 5">
            <a:extLst>
              <a:ext uri="{FF2B5EF4-FFF2-40B4-BE49-F238E27FC236}">
                <a16:creationId xmlns:a16="http://schemas.microsoft.com/office/drawing/2014/main" id="{99B2916B-B3A2-C357-CD14-C5694ED1A710}"/>
              </a:ext>
            </a:extLst>
          </p:cNvPr>
          <p:cNvSpPr>
            <a:spLocks noGrp="1"/>
          </p:cNvSpPr>
          <p:nvPr>
            <p:ph type="sldNum" sz="quarter" idx="4"/>
          </p:nvPr>
        </p:nvSpPr>
        <p:spPr/>
        <p:txBody>
          <a:bodyPr/>
          <a:lstStyle/>
          <a:p>
            <a:fld id="{B5E7337E-6B17-014B-AB72-4F4640082CEB}" type="slidenum">
              <a:rPr lang="en-CY" smtClean="0"/>
              <a:pPr/>
              <a:t>34</a:t>
            </a:fld>
            <a:endParaRPr lang="en-CY" dirty="0"/>
          </a:p>
        </p:txBody>
      </p:sp>
      <p:pic>
        <p:nvPicPr>
          <p:cNvPr id="14" name="İçerik Yer Tutucusu 13">
            <a:extLst>
              <a:ext uri="{FF2B5EF4-FFF2-40B4-BE49-F238E27FC236}">
                <a16:creationId xmlns:a16="http://schemas.microsoft.com/office/drawing/2014/main" id="{652A4CBD-52E5-D844-5720-D081FB41AE32}"/>
              </a:ext>
            </a:extLst>
          </p:cNvPr>
          <p:cNvPicPr>
            <a:picLocks noGrp="1" noChangeAspect="1"/>
          </p:cNvPicPr>
          <p:nvPr>
            <p:ph idx="1"/>
          </p:nvPr>
        </p:nvPicPr>
        <p:blipFill>
          <a:blip r:embed="rId2"/>
          <a:stretch>
            <a:fillRect/>
          </a:stretch>
        </p:blipFill>
        <p:spPr>
          <a:xfrm>
            <a:off x="628650" y="1662044"/>
            <a:ext cx="7886700" cy="3927196"/>
          </a:xfrm>
          <a:ln>
            <a:solidFill>
              <a:schemeClr val="tx1"/>
            </a:solidFill>
          </a:ln>
        </p:spPr>
      </p:pic>
    </p:spTree>
    <p:extLst>
      <p:ext uri="{BB962C8B-B14F-4D97-AF65-F5344CB8AC3E}">
        <p14:creationId xmlns:p14="http://schemas.microsoft.com/office/powerpoint/2010/main" val="3364781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8DDD845D-4F7B-DE58-5857-1B7EA62BB8F8}"/>
              </a:ext>
            </a:extLst>
          </p:cNvPr>
          <p:cNvSpPr>
            <a:spLocks noGrp="1"/>
          </p:cNvSpPr>
          <p:nvPr>
            <p:ph type="title"/>
          </p:nvPr>
        </p:nvSpPr>
        <p:spPr/>
        <p:txBody>
          <a:bodyPr/>
          <a:lstStyle/>
          <a:p>
            <a:pPr algn="ctr"/>
            <a:r>
              <a:rPr lang="tr-TR" dirty="0"/>
              <a:t>Programın Öğretim Planı</a:t>
            </a:r>
          </a:p>
        </p:txBody>
      </p:sp>
      <p:sp>
        <p:nvSpPr>
          <p:cNvPr id="4" name="Metin Yer Tutucusu 3">
            <a:extLst>
              <a:ext uri="{FF2B5EF4-FFF2-40B4-BE49-F238E27FC236}">
                <a16:creationId xmlns:a16="http://schemas.microsoft.com/office/drawing/2014/main" id="{1943D185-3553-16F5-918F-71120F37564B}"/>
              </a:ext>
            </a:extLst>
          </p:cNvPr>
          <p:cNvSpPr>
            <a:spLocks noGrp="1"/>
          </p:cNvSpPr>
          <p:nvPr>
            <p:ph type="body" sz="quarter" idx="14"/>
          </p:nvPr>
        </p:nvSpPr>
        <p:spPr/>
        <p:txBody>
          <a:bodyPr/>
          <a:lstStyle/>
          <a:p>
            <a:pPr algn="ctr"/>
            <a:r>
              <a:rPr lang="tr-TR" sz="2800" b="1" dirty="0"/>
              <a:t>SEÇMELİ DERSLER</a:t>
            </a:r>
          </a:p>
        </p:txBody>
      </p:sp>
      <p:sp>
        <p:nvSpPr>
          <p:cNvPr id="5" name="Metin Yer Tutucusu 4">
            <a:extLst>
              <a:ext uri="{FF2B5EF4-FFF2-40B4-BE49-F238E27FC236}">
                <a16:creationId xmlns:a16="http://schemas.microsoft.com/office/drawing/2014/main" id="{21A2D8FF-F0CB-37FD-622E-B9EDB51D93CE}"/>
              </a:ext>
            </a:extLst>
          </p:cNvPr>
          <p:cNvSpPr>
            <a:spLocks noGrp="1"/>
          </p:cNvSpPr>
          <p:nvPr>
            <p:ph type="body" sz="quarter" idx="15"/>
          </p:nvPr>
        </p:nvSpPr>
        <p:spPr/>
        <p:txBody>
          <a:bodyPr/>
          <a:lstStyle/>
          <a:p>
            <a:endParaRPr lang="tr-TR"/>
          </a:p>
        </p:txBody>
      </p:sp>
      <p:sp>
        <p:nvSpPr>
          <p:cNvPr id="6" name="Slayt Numarası Yer Tutucusu 5">
            <a:extLst>
              <a:ext uri="{FF2B5EF4-FFF2-40B4-BE49-F238E27FC236}">
                <a16:creationId xmlns:a16="http://schemas.microsoft.com/office/drawing/2014/main" id="{99B2916B-B3A2-C357-CD14-C5694ED1A710}"/>
              </a:ext>
            </a:extLst>
          </p:cNvPr>
          <p:cNvSpPr>
            <a:spLocks noGrp="1"/>
          </p:cNvSpPr>
          <p:nvPr>
            <p:ph type="sldNum" sz="quarter" idx="4"/>
          </p:nvPr>
        </p:nvSpPr>
        <p:spPr/>
        <p:txBody>
          <a:bodyPr/>
          <a:lstStyle/>
          <a:p>
            <a:fld id="{B5E7337E-6B17-014B-AB72-4F4640082CEB}" type="slidenum">
              <a:rPr lang="en-CY" smtClean="0"/>
              <a:pPr/>
              <a:t>35</a:t>
            </a:fld>
            <a:endParaRPr lang="en-CY" dirty="0"/>
          </a:p>
        </p:txBody>
      </p:sp>
      <p:pic>
        <p:nvPicPr>
          <p:cNvPr id="9" name="İçerik Yer Tutucusu 8">
            <a:extLst>
              <a:ext uri="{FF2B5EF4-FFF2-40B4-BE49-F238E27FC236}">
                <a16:creationId xmlns:a16="http://schemas.microsoft.com/office/drawing/2014/main" id="{A2A993B9-2215-0406-987C-FB458E4088A3}"/>
              </a:ext>
            </a:extLst>
          </p:cNvPr>
          <p:cNvPicPr>
            <a:picLocks noGrp="1" noChangeAspect="1"/>
          </p:cNvPicPr>
          <p:nvPr>
            <p:ph idx="1"/>
          </p:nvPr>
        </p:nvPicPr>
        <p:blipFill>
          <a:blip r:embed="rId2"/>
          <a:stretch>
            <a:fillRect/>
          </a:stretch>
        </p:blipFill>
        <p:spPr>
          <a:xfrm>
            <a:off x="628650" y="1772816"/>
            <a:ext cx="7886700" cy="4221555"/>
          </a:xfrm>
        </p:spPr>
      </p:pic>
    </p:spTree>
    <p:extLst>
      <p:ext uri="{BB962C8B-B14F-4D97-AF65-F5344CB8AC3E}">
        <p14:creationId xmlns:p14="http://schemas.microsoft.com/office/powerpoint/2010/main" val="394657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çerik Yer Tutucusu 7">
            <a:extLst>
              <a:ext uri="{FF2B5EF4-FFF2-40B4-BE49-F238E27FC236}">
                <a16:creationId xmlns:a16="http://schemas.microsoft.com/office/drawing/2014/main" id="{732E93AB-F9DC-8C34-263D-AA9849246D6E}"/>
              </a:ext>
            </a:extLst>
          </p:cNvPr>
          <p:cNvPicPr>
            <a:picLocks noGrp="1" noChangeAspect="1"/>
          </p:cNvPicPr>
          <p:nvPr>
            <p:ph idx="1"/>
          </p:nvPr>
        </p:nvPicPr>
        <p:blipFill>
          <a:blip r:embed="rId2"/>
          <a:srcRect t="5274"/>
          <a:stretch/>
        </p:blipFill>
        <p:spPr>
          <a:xfrm>
            <a:off x="732275" y="1340768"/>
            <a:ext cx="7886700" cy="3050166"/>
          </a:xfrm>
        </p:spPr>
      </p:pic>
      <p:sp>
        <p:nvSpPr>
          <p:cNvPr id="5" name="Metin Yer Tutucusu 4">
            <a:extLst>
              <a:ext uri="{FF2B5EF4-FFF2-40B4-BE49-F238E27FC236}">
                <a16:creationId xmlns:a16="http://schemas.microsoft.com/office/drawing/2014/main" id="{9ABB1D3D-0BF5-7C64-8C60-E531F2517832}"/>
              </a:ext>
            </a:extLst>
          </p:cNvPr>
          <p:cNvSpPr>
            <a:spLocks noGrp="1"/>
          </p:cNvSpPr>
          <p:nvPr>
            <p:ph type="body" sz="quarter" idx="15"/>
          </p:nvPr>
        </p:nvSpPr>
        <p:spPr/>
        <p:txBody>
          <a:bodyPr/>
          <a:lstStyle/>
          <a:p>
            <a:endParaRPr lang="tr-TR"/>
          </a:p>
        </p:txBody>
      </p:sp>
      <p:sp>
        <p:nvSpPr>
          <p:cNvPr id="6" name="Slayt Numarası Yer Tutucusu 5">
            <a:extLst>
              <a:ext uri="{FF2B5EF4-FFF2-40B4-BE49-F238E27FC236}">
                <a16:creationId xmlns:a16="http://schemas.microsoft.com/office/drawing/2014/main" id="{09CC3F0F-29DF-CAC4-84F5-2C9721E99D32}"/>
              </a:ext>
            </a:extLst>
          </p:cNvPr>
          <p:cNvSpPr>
            <a:spLocks noGrp="1"/>
          </p:cNvSpPr>
          <p:nvPr>
            <p:ph type="sldNum" sz="quarter" idx="4"/>
          </p:nvPr>
        </p:nvSpPr>
        <p:spPr/>
        <p:txBody>
          <a:bodyPr/>
          <a:lstStyle/>
          <a:p>
            <a:fld id="{B5E7337E-6B17-014B-AB72-4F4640082CEB}" type="slidenum">
              <a:rPr lang="en-CY" smtClean="0"/>
              <a:pPr/>
              <a:t>36</a:t>
            </a:fld>
            <a:endParaRPr lang="en-CY" dirty="0"/>
          </a:p>
        </p:txBody>
      </p:sp>
    </p:spTree>
    <p:extLst>
      <p:ext uri="{BB962C8B-B14F-4D97-AF65-F5344CB8AC3E}">
        <p14:creationId xmlns:p14="http://schemas.microsoft.com/office/powerpoint/2010/main" val="3455936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864602-E931-DFBD-EF8B-3F6BD3A6299E}"/>
              </a:ext>
            </a:extLst>
          </p:cNvPr>
          <p:cNvSpPr>
            <a:spLocks noGrp="1"/>
          </p:cNvSpPr>
          <p:nvPr>
            <p:ph type="title"/>
          </p:nvPr>
        </p:nvSpPr>
        <p:spPr>
          <a:xfrm>
            <a:off x="802386" y="1220724"/>
            <a:ext cx="7543800" cy="1207008"/>
          </a:xfrm>
        </p:spPr>
        <p:txBody>
          <a:bodyPr anchor="t">
            <a:normAutofit/>
          </a:bodyPr>
          <a:lstStyle/>
          <a:p>
            <a:r>
              <a:rPr lang="tr-TR" dirty="0"/>
              <a:t>ÇAP</a:t>
            </a:r>
          </a:p>
        </p:txBody>
      </p:sp>
      <p:pic>
        <p:nvPicPr>
          <p:cNvPr id="6" name="İçerik Yer Tutucusu 5" descr="metin, yazılım, multimedya yazılımı, multimedya içeren bir resim&#10;&#10;Açıklama otomatik olarak oluşturuldu">
            <a:extLst>
              <a:ext uri="{FF2B5EF4-FFF2-40B4-BE49-F238E27FC236}">
                <a16:creationId xmlns:a16="http://schemas.microsoft.com/office/drawing/2014/main" id="{0223DACB-0286-9730-4D8F-AD5C423844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1560" y="2132856"/>
            <a:ext cx="6895458" cy="3162056"/>
          </a:xfrm>
        </p:spPr>
      </p:pic>
      <p:pic>
        <p:nvPicPr>
          <p:cNvPr id="7" name="Resim 6">
            <a:extLst>
              <a:ext uri="{FF2B5EF4-FFF2-40B4-BE49-F238E27FC236}">
                <a16:creationId xmlns:a16="http://schemas.microsoft.com/office/drawing/2014/main" id="{CAA278AE-6976-E42B-92A1-76F345EB92AB}"/>
              </a:ext>
            </a:extLst>
          </p:cNvPr>
          <p:cNvPicPr>
            <a:picLocks noChangeAspect="1"/>
          </p:cNvPicPr>
          <p:nvPr/>
        </p:nvPicPr>
        <p:blipFill>
          <a:blip r:embed="rId4"/>
          <a:stretch>
            <a:fillRect/>
          </a:stretch>
        </p:blipFill>
        <p:spPr>
          <a:xfrm>
            <a:off x="251520" y="3494767"/>
            <a:ext cx="1550042" cy="1412870"/>
          </a:xfrm>
          <a:prstGeom prst="rect">
            <a:avLst/>
          </a:prstGeom>
        </p:spPr>
      </p:pic>
    </p:spTree>
    <p:extLst>
      <p:ext uri="{BB962C8B-B14F-4D97-AF65-F5344CB8AC3E}">
        <p14:creationId xmlns:p14="http://schemas.microsoft.com/office/powerpoint/2010/main" val="23619013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2DCB3C5-624C-4373-5E76-BD91D9229ACA}"/>
              </a:ext>
            </a:extLst>
          </p:cNvPr>
          <p:cNvSpPr>
            <a:spLocks noGrp="1"/>
          </p:cNvSpPr>
          <p:nvPr>
            <p:ph type="title"/>
          </p:nvPr>
        </p:nvSpPr>
        <p:spPr>
          <a:xfrm>
            <a:off x="628650" y="365124"/>
            <a:ext cx="7886700" cy="1047651"/>
          </a:xfrm>
        </p:spPr>
        <p:txBody>
          <a:bodyPr>
            <a:normAutofit/>
          </a:bodyPr>
          <a:lstStyle/>
          <a:p>
            <a:pPr algn="ctr"/>
            <a:r>
              <a:rPr lang="tr-TR" sz="2400" dirty="0"/>
              <a:t>ÇİFT ANADAL BAŞVURUSU YAPABİLMEK İÇİN GENEL KOŞULLAR, AÇIKLAMALAR VE MEVZUAT </a:t>
            </a:r>
            <a:endParaRPr lang="tr-TR" dirty="0"/>
          </a:p>
        </p:txBody>
      </p:sp>
      <p:sp>
        <p:nvSpPr>
          <p:cNvPr id="3" name="İçerik Yer Tutucusu 2">
            <a:extLst>
              <a:ext uri="{FF2B5EF4-FFF2-40B4-BE49-F238E27FC236}">
                <a16:creationId xmlns:a16="http://schemas.microsoft.com/office/drawing/2014/main" id="{71ADBAC0-FD13-0896-9AC3-6C2AB72A7AA8}"/>
              </a:ext>
            </a:extLst>
          </p:cNvPr>
          <p:cNvSpPr>
            <a:spLocks noGrp="1"/>
          </p:cNvSpPr>
          <p:nvPr>
            <p:ph idx="1"/>
          </p:nvPr>
        </p:nvSpPr>
        <p:spPr>
          <a:xfrm>
            <a:off x="323528" y="1412775"/>
            <a:ext cx="8424936" cy="4896545"/>
          </a:xfrm>
        </p:spPr>
        <p:txBody>
          <a:bodyPr>
            <a:normAutofit/>
          </a:bodyPr>
          <a:lstStyle/>
          <a:p>
            <a:pPr marL="342900" indent="-342900">
              <a:lnSpc>
                <a:spcPct val="150000"/>
              </a:lnSpc>
              <a:buFont typeface="+mj-lt"/>
              <a:buAutoNum type="arabicPeriod"/>
            </a:pPr>
            <a:r>
              <a:rPr lang="tr-TR" dirty="0"/>
              <a:t>Lisans öğrencileri ikinci anadal programına en erken üçüncü, en geç beşinci yarıyıl başında; </a:t>
            </a:r>
            <a:r>
              <a:rPr lang="tr-TR" dirty="0" err="1"/>
              <a:t>önlisans</a:t>
            </a:r>
            <a:r>
              <a:rPr lang="tr-TR" dirty="0"/>
              <a:t> öğrencileri ise </a:t>
            </a:r>
            <a:r>
              <a:rPr lang="tr-TR" u="sng" dirty="0"/>
              <a:t>ikinci anadal programına en erken ikinci, en geç üçüncü yarıyılın başında başvuru yapar</a:t>
            </a:r>
            <a:r>
              <a:rPr lang="tr-TR" dirty="0"/>
              <a:t>. </a:t>
            </a:r>
          </a:p>
          <a:p>
            <a:pPr marL="342900" indent="-342900">
              <a:lnSpc>
                <a:spcPct val="150000"/>
              </a:lnSpc>
              <a:buFont typeface="+mj-lt"/>
              <a:buAutoNum type="arabicPeriod"/>
            </a:pPr>
            <a:r>
              <a:rPr lang="tr-TR" dirty="0"/>
              <a:t>Çift anadal diploma programına başvurabilmesi için öğrencinin başvurduğu yarıyıla kadar anadal diploma programında aldığı </a:t>
            </a:r>
            <a:r>
              <a:rPr lang="tr-TR" u="sng" dirty="0"/>
              <a:t>tüm dersleri başarıyla tamamlaması </a:t>
            </a:r>
            <a:r>
              <a:rPr lang="tr-TR" dirty="0"/>
              <a:t>gerekir. </a:t>
            </a:r>
          </a:p>
          <a:p>
            <a:pPr marL="342900" indent="-342900">
              <a:lnSpc>
                <a:spcPct val="150000"/>
              </a:lnSpc>
              <a:buFont typeface="+mj-lt"/>
              <a:buAutoNum type="arabicPeriod"/>
            </a:pPr>
            <a:r>
              <a:rPr lang="tr-TR" dirty="0"/>
              <a:t>Başvuru anında anadal diploma programındaki genel not ortalaması 4.00 üzerinden </a:t>
            </a:r>
            <a:r>
              <a:rPr lang="tr-TR" dirty="0">
                <a:solidFill>
                  <a:srgbClr val="FF0000"/>
                </a:solidFill>
              </a:rPr>
              <a:t>en</a:t>
            </a:r>
            <a:r>
              <a:rPr lang="tr-TR" dirty="0"/>
              <a:t> </a:t>
            </a:r>
            <a:r>
              <a:rPr lang="tr-TR" dirty="0">
                <a:solidFill>
                  <a:srgbClr val="FF0000"/>
                </a:solidFill>
              </a:rPr>
              <a:t>az 3.00 olan </a:t>
            </a:r>
            <a:r>
              <a:rPr lang="tr-TR" dirty="0"/>
              <a:t>ve anadal diploma programının ilgili sınıfında başarı sıralaması itibarıyla en üst %20’sinde bulunan öğrenciler çift anadal diploma programına başvurabilirler. </a:t>
            </a:r>
          </a:p>
          <a:p>
            <a:pPr marL="342900" indent="-342900">
              <a:lnSpc>
                <a:spcPct val="150000"/>
              </a:lnSpc>
              <a:buFont typeface="+mj-lt"/>
              <a:buAutoNum type="arabicPeriod"/>
            </a:pPr>
            <a:r>
              <a:rPr lang="tr-TR" dirty="0"/>
              <a:t>Anadal diploma programındaki genel not ortalaması 4.00 üzerinden en az 3.00 ve üzeri olan ancak anadal diploma programının ilgili sınıfında başarı sıralaması itibarıyla en üst </a:t>
            </a:r>
            <a:r>
              <a:rPr lang="tr-TR" u="sng" dirty="0"/>
              <a:t>%20’sinde yer almayan öğrencilerden çift anadal yapılacak programın ilgili yıldaki ÖSYS/YKS taban puanından az olmamak üzere puana sahip olanlar da çift anadal programına başvurabilirler</a:t>
            </a:r>
          </a:p>
        </p:txBody>
      </p:sp>
    </p:spTree>
    <p:extLst>
      <p:ext uri="{BB962C8B-B14F-4D97-AF65-F5344CB8AC3E}">
        <p14:creationId xmlns:p14="http://schemas.microsoft.com/office/powerpoint/2010/main" val="23494727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2DCB3C5-624C-4373-5E76-BD91D9229ACA}"/>
              </a:ext>
            </a:extLst>
          </p:cNvPr>
          <p:cNvSpPr>
            <a:spLocks noGrp="1"/>
          </p:cNvSpPr>
          <p:nvPr>
            <p:ph type="title"/>
          </p:nvPr>
        </p:nvSpPr>
        <p:spPr>
          <a:xfrm>
            <a:off x="628650" y="365124"/>
            <a:ext cx="7886700" cy="1434875"/>
          </a:xfrm>
        </p:spPr>
        <p:txBody>
          <a:bodyPr>
            <a:noAutofit/>
          </a:bodyPr>
          <a:lstStyle/>
          <a:p>
            <a:pPr algn="ctr"/>
            <a:r>
              <a:rPr lang="tr-TR" sz="2400" dirty="0"/>
              <a:t>ÇİFT ANADAL BAŞVURUSU YAPABİLMEK İÇİN GENEL KOŞULLAR, AÇIKLAMALAR VE MEVZUAT </a:t>
            </a:r>
          </a:p>
        </p:txBody>
      </p:sp>
      <p:sp>
        <p:nvSpPr>
          <p:cNvPr id="3" name="İçerik Yer Tutucusu 2">
            <a:extLst>
              <a:ext uri="{FF2B5EF4-FFF2-40B4-BE49-F238E27FC236}">
                <a16:creationId xmlns:a16="http://schemas.microsoft.com/office/drawing/2014/main" id="{71ADBAC0-FD13-0896-9AC3-6C2AB72A7AA8}"/>
              </a:ext>
            </a:extLst>
          </p:cNvPr>
          <p:cNvSpPr>
            <a:spLocks noGrp="1"/>
          </p:cNvSpPr>
          <p:nvPr>
            <p:ph idx="1"/>
          </p:nvPr>
        </p:nvSpPr>
        <p:spPr>
          <a:xfrm>
            <a:off x="179512" y="1628800"/>
            <a:ext cx="8964488" cy="4464496"/>
          </a:xfrm>
        </p:spPr>
        <p:txBody>
          <a:bodyPr>
            <a:normAutofit/>
          </a:bodyPr>
          <a:lstStyle/>
          <a:p>
            <a:pPr marL="342900" indent="-342900" algn="just">
              <a:lnSpc>
                <a:spcPct val="150000"/>
              </a:lnSpc>
              <a:buFont typeface="+mj-lt"/>
              <a:buAutoNum type="arabicPeriod" startAt="5"/>
            </a:pPr>
            <a:r>
              <a:rPr lang="tr-TR" u="sng" dirty="0"/>
              <a:t>Yükseköğretime Giriş Sınavı başarı sıralaması şartı aranan programlarda </a:t>
            </a:r>
            <a:r>
              <a:rPr lang="tr-TR" dirty="0"/>
              <a:t>çift anadal yapmak isteyen öğrencinin, bu kılavuzda belirlenen diğer şartların yanı sıra kayıt olduğu yıldaki ilgili programın Yükseköğretim Kurulu tarafından belirlenen başarı sıralaması şartını sağlamış olması gerekir.</a:t>
            </a:r>
          </a:p>
          <a:p>
            <a:pPr marL="342900" indent="-342900" algn="just">
              <a:lnSpc>
                <a:spcPct val="150000"/>
              </a:lnSpc>
              <a:buFont typeface="+mj-lt"/>
              <a:buAutoNum type="arabicPeriod" startAt="5"/>
            </a:pPr>
            <a:r>
              <a:rPr lang="tr-TR" dirty="0"/>
              <a:t>Birinci ve İkinci öğretim öğrencileri her iki öğretime de başvurabilirler. </a:t>
            </a:r>
          </a:p>
          <a:p>
            <a:pPr marL="342900" indent="-342900" algn="just">
              <a:lnSpc>
                <a:spcPct val="150000"/>
              </a:lnSpc>
              <a:buFont typeface="+mj-lt"/>
              <a:buAutoNum type="arabicPeriod" startAt="5"/>
            </a:pPr>
            <a:r>
              <a:rPr lang="tr-TR" dirty="0"/>
              <a:t>Öğrenci aynı anda birden fazla çift anadal programına kayıtlı olamaz. </a:t>
            </a:r>
          </a:p>
          <a:p>
            <a:pPr marL="342900" indent="-342900" algn="just">
              <a:lnSpc>
                <a:spcPct val="150000"/>
              </a:lnSpc>
              <a:buFont typeface="+mj-lt"/>
              <a:buAutoNum type="arabicPeriod" startAt="5"/>
            </a:pPr>
            <a:r>
              <a:rPr lang="tr-TR" dirty="0"/>
              <a:t>Öğrenci aynı anda hem çift anadal hem de </a:t>
            </a:r>
            <a:r>
              <a:rPr lang="tr-TR" dirty="0" err="1"/>
              <a:t>yandal</a:t>
            </a:r>
            <a:r>
              <a:rPr lang="tr-TR" dirty="0"/>
              <a:t> programına kayıt olabilir. **  </a:t>
            </a:r>
          </a:p>
          <a:p>
            <a:pPr marL="342900" indent="-342900" algn="just">
              <a:lnSpc>
                <a:spcPct val="150000"/>
              </a:lnSpc>
              <a:buFont typeface="+mj-lt"/>
              <a:buAutoNum type="arabicPeriod" startAt="5"/>
            </a:pPr>
            <a:r>
              <a:rPr lang="tr-TR" dirty="0"/>
              <a:t>İkinci öğretimden ikinci öğretim programında çift anadal yapanlardan harç ücreti alınmaz, ancak birinci öğretimden ikinci öğretim programında çift anadal yapanlar ikinci öğretim harç ücretini öderler.</a:t>
            </a:r>
          </a:p>
        </p:txBody>
      </p:sp>
    </p:spTree>
    <p:extLst>
      <p:ext uri="{BB962C8B-B14F-4D97-AF65-F5344CB8AC3E}">
        <p14:creationId xmlns:p14="http://schemas.microsoft.com/office/powerpoint/2010/main" val="696980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78FCD6D-9150-827D-ADED-F380243502A6}"/>
              </a:ext>
            </a:extLst>
          </p:cNvPr>
          <p:cNvSpPr>
            <a:spLocks noGrp="1"/>
          </p:cNvSpPr>
          <p:nvPr>
            <p:ph sz="quarter" idx="13"/>
          </p:nvPr>
        </p:nvSpPr>
        <p:spPr/>
        <p:txBody>
          <a:bodyPr numCol="2">
            <a:normAutofit lnSpcReduction="10000"/>
          </a:bodyPr>
          <a:lstStyle/>
          <a:p>
            <a:pPr>
              <a:lnSpc>
                <a:spcPct val="150000"/>
              </a:lnSpc>
              <a:buFont typeface="Wingdings" panose="05000000000000000000" pitchFamily="2" charset="2"/>
              <a:buChar char="§"/>
            </a:pPr>
            <a:r>
              <a:rPr lang="tr-TR" b="1" dirty="0"/>
              <a:t>PROGRAMIN TANITIMI</a:t>
            </a:r>
          </a:p>
          <a:p>
            <a:pPr>
              <a:lnSpc>
                <a:spcPct val="150000"/>
              </a:lnSpc>
              <a:buFont typeface="Wingdings" panose="05000000000000000000" pitchFamily="2" charset="2"/>
              <a:buChar char="§"/>
            </a:pPr>
            <a:r>
              <a:rPr lang="tr-TR" b="1" dirty="0"/>
              <a:t>BARTIN İLİNİN TANITIMI</a:t>
            </a:r>
          </a:p>
          <a:p>
            <a:pPr>
              <a:lnSpc>
                <a:spcPct val="150000"/>
              </a:lnSpc>
              <a:buFont typeface="Wingdings" panose="05000000000000000000" pitchFamily="2" charset="2"/>
              <a:buChar char="§"/>
            </a:pPr>
            <a:r>
              <a:rPr lang="tr-TR" b="1" dirty="0"/>
              <a:t>KÜTÜPHANE HİZMETLERİ</a:t>
            </a:r>
          </a:p>
          <a:p>
            <a:pPr>
              <a:lnSpc>
                <a:spcPct val="150000"/>
              </a:lnSpc>
              <a:buFont typeface="Wingdings" panose="05000000000000000000" pitchFamily="2" charset="2"/>
              <a:buChar char="§"/>
            </a:pPr>
            <a:r>
              <a:rPr lang="tr-TR" b="1" dirty="0"/>
              <a:t>YEMEKHANE HİZMETLERİ</a:t>
            </a:r>
          </a:p>
          <a:p>
            <a:pPr>
              <a:lnSpc>
                <a:spcPct val="150000"/>
              </a:lnSpc>
              <a:buFont typeface="Wingdings" panose="05000000000000000000" pitchFamily="2" charset="2"/>
              <a:buChar char="§"/>
            </a:pPr>
            <a:r>
              <a:rPr lang="tr-TR" b="1" dirty="0"/>
              <a:t>ENGELLİLERE YÖNELİK HİZMETLER</a:t>
            </a:r>
          </a:p>
          <a:p>
            <a:pPr>
              <a:lnSpc>
                <a:spcPct val="150000"/>
              </a:lnSpc>
              <a:buFont typeface="Wingdings" panose="05000000000000000000" pitchFamily="2" charset="2"/>
              <a:buChar char="§"/>
            </a:pPr>
            <a:r>
              <a:rPr lang="tr-TR" b="1" dirty="0"/>
              <a:t>SPOR OLANAKLARI</a:t>
            </a:r>
          </a:p>
          <a:p>
            <a:pPr>
              <a:lnSpc>
                <a:spcPct val="150000"/>
              </a:lnSpc>
              <a:buFont typeface="Wingdings" panose="05000000000000000000" pitchFamily="2" charset="2"/>
              <a:buChar char="§"/>
            </a:pPr>
            <a:r>
              <a:rPr lang="tr-TR" b="1" dirty="0"/>
              <a:t>ÖĞRENCİ DEĞİŞİM PROGRAMI</a:t>
            </a:r>
          </a:p>
          <a:p>
            <a:pPr>
              <a:lnSpc>
                <a:spcPct val="150000"/>
              </a:lnSpc>
              <a:buFont typeface="Wingdings" panose="05000000000000000000" pitchFamily="2" charset="2"/>
              <a:buChar char="§"/>
            </a:pPr>
            <a:r>
              <a:rPr lang="tr-TR" b="1" dirty="0"/>
              <a:t>E-DERS VE UZAKTAN ERİŞİM HİZMETLERİ</a:t>
            </a:r>
          </a:p>
          <a:p>
            <a:pPr>
              <a:lnSpc>
                <a:spcPct val="150000"/>
              </a:lnSpc>
              <a:buFont typeface="Wingdings" panose="05000000000000000000" pitchFamily="2" charset="2"/>
              <a:buChar char="§"/>
            </a:pPr>
            <a:r>
              <a:rPr lang="tr-TR" b="1" dirty="0"/>
              <a:t>PSİKOLOJİK DANIŞMANLIK VE REHBERLİK HİZMETLERİ</a:t>
            </a:r>
          </a:p>
          <a:p>
            <a:pPr>
              <a:lnSpc>
                <a:spcPct val="150000"/>
              </a:lnSpc>
              <a:buFont typeface="Wingdings" panose="05000000000000000000" pitchFamily="2" charset="2"/>
              <a:buChar char="§"/>
            </a:pPr>
            <a:r>
              <a:rPr lang="tr-TR" b="1" dirty="0"/>
              <a:t>SAĞLIK HİZMETLERİ</a:t>
            </a:r>
          </a:p>
          <a:p>
            <a:pPr>
              <a:lnSpc>
                <a:spcPct val="150000"/>
              </a:lnSpc>
              <a:buFont typeface="Wingdings" panose="05000000000000000000" pitchFamily="2" charset="2"/>
              <a:buChar char="§"/>
            </a:pPr>
            <a:r>
              <a:rPr lang="tr-TR" b="1" dirty="0"/>
              <a:t>ÖĞRENCİ KULUPLERİ</a:t>
            </a:r>
          </a:p>
          <a:p>
            <a:pPr>
              <a:lnSpc>
                <a:spcPct val="150000"/>
              </a:lnSpc>
              <a:buFont typeface="Wingdings" panose="05000000000000000000" pitchFamily="2" charset="2"/>
              <a:buChar char="§"/>
            </a:pPr>
            <a:r>
              <a:rPr lang="tr-TR" b="1" dirty="0"/>
              <a:t>SHMYO  HAKKINDA</a:t>
            </a:r>
          </a:p>
          <a:p>
            <a:pPr>
              <a:lnSpc>
                <a:spcPct val="150000"/>
              </a:lnSpc>
              <a:buFont typeface="Wingdings" panose="05000000000000000000" pitchFamily="2" charset="2"/>
              <a:buChar char="§"/>
            </a:pPr>
            <a:r>
              <a:rPr lang="tr-TR" b="1" dirty="0"/>
              <a:t>KALİTE SÜRECİ</a:t>
            </a:r>
          </a:p>
          <a:p>
            <a:pPr>
              <a:lnSpc>
                <a:spcPct val="150000"/>
              </a:lnSpc>
              <a:buFont typeface="Wingdings" panose="05000000000000000000" pitchFamily="2" charset="2"/>
              <a:buChar char="§"/>
            </a:pPr>
            <a:r>
              <a:rPr lang="tr-TR" b="1" dirty="0"/>
              <a:t>AKADEMİK DANIŞMANLIK</a:t>
            </a:r>
          </a:p>
          <a:p>
            <a:pPr>
              <a:lnSpc>
                <a:spcPct val="150000"/>
              </a:lnSpc>
              <a:buFont typeface="Wingdings" panose="05000000000000000000" pitchFamily="2" charset="2"/>
              <a:buChar char="§"/>
            </a:pPr>
            <a:r>
              <a:rPr lang="tr-TR" b="1" dirty="0"/>
              <a:t>BİLİMSEL VE SOSYAL ETKİNLİKLER</a:t>
            </a:r>
          </a:p>
          <a:p>
            <a:pPr>
              <a:lnSpc>
                <a:spcPct val="150000"/>
              </a:lnSpc>
              <a:buFont typeface="Wingdings" panose="05000000000000000000" pitchFamily="2" charset="2"/>
              <a:buChar char="§"/>
            </a:pPr>
            <a:r>
              <a:rPr lang="tr-TR" b="1" dirty="0"/>
              <a:t>EĞİTİM OLANAKLARI</a:t>
            </a:r>
          </a:p>
          <a:p>
            <a:pPr>
              <a:lnSpc>
                <a:spcPct val="150000"/>
              </a:lnSpc>
              <a:buFont typeface="Wingdings" panose="05000000000000000000" pitchFamily="2" charset="2"/>
              <a:buChar char="§"/>
            </a:pPr>
            <a:r>
              <a:rPr lang="tr-TR" b="1" dirty="0"/>
              <a:t>ÖĞRENCİ HAK VE SORUMLULUKLARI</a:t>
            </a:r>
          </a:p>
          <a:p>
            <a:pPr>
              <a:lnSpc>
                <a:spcPct val="150000"/>
              </a:lnSpc>
              <a:buFont typeface="Wingdings" panose="05000000000000000000" pitchFamily="2" charset="2"/>
              <a:buChar char="§"/>
            </a:pPr>
            <a:r>
              <a:rPr lang="tr-TR" b="1" dirty="0"/>
              <a:t>KAYNAKALRIN ETKİN KULLANIMI SIFIR ATIK YÖNETİMİ</a:t>
            </a:r>
          </a:p>
          <a:p>
            <a:pPr>
              <a:lnSpc>
                <a:spcPct val="150000"/>
              </a:lnSpc>
              <a:buFont typeface="Wingdings" panose="05000000000000000000" pitchFamily="2" charset="2"/>
              <a:buChar char="§"/>
            </a:pPr>
            <a:r>
              <a:rPr lang="tr-TR" b="1" dirty="0"/>
              <a:t>BAĞIMLILIKLA MÜCADELE</a:t>
            </a:r>
          </a:p>
          <a:p>
            <a:endParaRPr lang="tr-TR" dirty="0"/>
          </a:p>
        </p:txBody>
      </p:sp>
      <p:sp>
        <p:nvSpPr>
          <p:cNvPr id="2" name="Başlık 1">
            <a:extLst>
              <a:ext uri="{FF2B5EF4-FFF2-40B4-BE49-F238E27FC236}">
                <a16:creationId xmlns:a16="http://schemas.microsoft.com/office/drawing/2014/main" id="{0297D13E-C2AF-93D0-A27D-A19E186E9AE8}"/>
              </a:ext>
            </a:extLst>
          </p:cNvPr>
          <p:cNvSpPr>
            <a:spLocks noGrp="1"/>
          </p:cNvSpPr>
          <p:nvPr>
            <p:ph type="title"/>
          </p:nvPr>
        </p:nvSpPr>
        <p:spPr/>
        <p:txBody>
          <a:bodyPr/>
          <a:lstStyle/>
          <a:p>
            <a:r>
              <a:rPr lang="tr-TR" dirty="0"/>
              <a:t>SUNUM İÇERİĞİ</a:t>
            </a:r>
          </a:p>
        </p:txBody>
      </p:sp>
    </p:spTree>
    <p:extLst>
      <p:ext uri="{BB962C8B-B14F-4D97-AF65-F5344CB8AC3E}">
        <p14:creationId xmlns:p14="http://schemas.microsoft.com/office/powerpoint/2010/main" val="14269061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CF28ED2E-87EA-F030-CD3E-B7222B0CF1F9}"/>
              </a:ext>
            </a:extLst>
          </p:cNvPr>
          <p:cNvSpPr>
            <a:spLocks noGrp="1"/>
          </p:cNvSpPr>
          <p:nvPr>
            <p:ph type="title"/>
          </p:nvPr>
        </p:nvSpPr>
        <p:spPr/>
        <p:txBody>
          <a:bodyPr/>
          <a:lstStyle/>
          <a:p>
            <a:pPr algn="ctr"/>
            <a:r>
              <a:rPr lang="tr-TR" dirty="0"/>
              <a:t>KÜTÜPHANE HİZMETLERİ</a:t>
            </a:r>
          </a:p>
        </p:txBody>
      </p:sp>
      <p:sp>
        <p:nvSpPr>
          <p:cNvPr id="5" name="Metin Yer Tutucusu 4">
            <a:extLst>
              <a:ext uri="{FF2B5EF4-FFF2-40B4-BE49-F238E27FC236}">
                <a16:creationId xmlns:a16="http://schemas.microsoft.com/office/drawing/2014/main" id="{B214C74A-C4C9-AC1F-115F-945DB765BC36}"/>
              </a:ext>
            </a:extLst>
          </p:cNvPr>
          <p:cNvSpPr>
            <a:spLocks noGrp="1"/>
          </p:cNvSpPr>
          <p:nvPr>
            <p:ph type="body" sz="quarter" idx="15"/>
          </p:nvPr>
        </p:nvSpPr>
        <p:spPr>
          <a:xfrm>
            <a:off x="628650" y="5069272"/>
            <a:ext cx="7886700" cy="365125"/>
          </a:xfrm>
        </p:spPr>
        <p:txBody>
          <a:bodyPr/>
          <a:lstStyle/>
          <a:p>
            <a:r>
              <a:rPr lang="tr-TR" sz="1600" dirty="0">
                <a:hlinkClick r:id="rId2" action="ppaction://hlinksldjump"/>
              </a:rPr>
              <a:t>https://kutuphane.bartin.edu.tr/</a:t>
            </a:r>
            <a:endParaRPr lang="tr-TR" sz="1600" dirty="0"/>
          </a:p>
        </p:txBody>
      </p:sp>
      <p:sp>
        <p:nvSpPr>
          <p:cNvPr id="6" name="Slayt Numarası Yer Tutucusu 5">
            <a:extLst>
              <a:ext uri="{FF2B5EF4-FFF2-40B4-BE49-F238E27FC236}">
                <a16:creationId xmlns:a16="http://schemas.microsoft.com/office/drawing/2014/main" id="{3E2E2683-399C-1CBC-D5C3-75D4D6630DBE}"/>
              </a:ext>
            </a:extLst>
          </p:cNvPr>
          <p:cNvSpPr>
            <a:spLocks noGrp="1"/>
          </p:cNvSpPr>
          <p:nvPr>
            <p:ph type="sldNum" sz="quarter" idx="4"/>
          </p:nvPr>
        </p:nvSpPr>
        <p:spPr/>
        <p:txBody>
          <a:bodyPr/>
          <a:lstStyle/>
          <a:p>
            <a:fld id="{B5E7337E-6B17-014B-AB72-4F4640082CEB}" type="slidenum">
              <a:rPr lang="en-CY" smtClean="0"/>
              <a:pPr/>
              <a:t>40</a:t>
            </a:fld>
            <a:endParaRPr lang="en-CY" dirty="0"/>
          </a:p>
        </p:txBody>
      </p:sp>
      <p:pic>
        <p:nvPicPr>
          <p:cNvPr id="16" name="Resim 15">
            <a:extLst>
              <a:ext uri="{FF2B5EF4-FFF2-40B4-BE49-F238E27FC236}">
                <a16:creationId xmlns:a16="http://schemas.microsoft.com/office/drawing/2014/main" id="{657B8FB2-1865-E7BA-3F52-8D029B33D160}"/>
              </a:ext>
            </a:extLst>
          </p:cNvPr>
          <p:cNvPicPr>
            <a:picLocks noChangeAspect="1"/>
          </p:cNvPicPr>
          <p:nvPr/>
        </p:nvPicPr>
        <p:blipFill>
          <a:blip r:embed="rId3"/>
          <a:srcRect t="10229"/>
          <a:stretch/>
        </p:blipFill>
        <p:spPr>
          <a:xfrm>
            <a:off x="107504" y="1034863"/>
            <a:ext cx="9144000" cy="3413225"/>
          </a:xfrm>
          <a:prstGeom prst="rect">
            <a:avLst/>
          </a:prstGeom>
        </p:spPr>
      </p:pic>
    </p:spTree>
    <p:extLst>
      <p:ext uri="{BB962C8B-B14F-4D97-AF65-F5344CB8AC3E}">
        <p14:creationId xmlns:p14="http://schemas.microsoft.com/office/powerpoint/2010/main" val="23625332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48D88832-EFD8-EC57-B708-B75A21892C12}"/>
              </a:ext>
            </a:extLst>
          </p:cNvPr>
          <p:cNvSpPr>
            <a:spLocks noGrp="1"/>
          </p:cNvSpPr>
          <p:nvPr>
            <p:ph idx="1"/>
          </p:nvPr>
        </p:nvSpPr>
        <p:spPr/>
        <p:txBody>
          <a:bodyPr/>
          <a:lstStyle/>
          <a:p>
            <a:pPr>
              <a:lnSpc>
                <a:spcPct val="150000"/>
              </a:lnSpc>
            </a:pPr>
            <a:r>
              <a:rPr lang="tr-TR" sz="1800" b="0" i="0" dirty="0">
                <a:solidFill>
                  <a:srgbClr val="212121"/>
                </a:solidFill>
                <a:effectLst/>
                <a:latin typeface="+mn-lt"/>
              </a:rPr>
              <a:t>Üniversitemizde yemek hizmetleri Kutlubey Yerleşkesinde bulunan merkez mutfağında üretimi yapılan yemekler diğer birimlerdeki yemekhanelerde 4 çeşit yemekten oluşan menü şeklinde servisi yapılmaktadır.</a:t>
            </a:r>
          </a:p>
          <a:p>
            <a:pPr>
              <a:lnSpc>
                <a:spcPct val="150000"/>
              </a:lnSpc>
            </a:pPr>
            <a:endParaRPr lang="tr-TR" sz="1800" u="sng" dirty="0">
              <a:solidFill>
                <a:srgbClr val="212121"/>
              </a:solidFill>
              <a:latin typeface="+mn-lt"/>
              <a:hlinkClick r:id="rId2" action="ppaction://hlinksldjump"/>
            </a:endParaRPr>
          </a:p>
          <a:p>
            <a:pPr>
              <a:lnSpc>
                <a:spcPct val="150000"/>
              </a:lnSpc>
            </a:pPr>
            <a:r>
              <a:rPr lang="tr-TR" sz="1400" b="1" dirty="0">
                <a:latin typeface="+mn-lt"/>
                <a:hlinkClick r:id="rId2" action="ppaction://hlinksldjump"/>
              </a:rPr>
              <a:t> YEMEK LİSTESİ İÇİN TIKLAYINIZ. </a:t>
            </a:r>
            <a:r>
              <a:rPr lang="tr-TR" sz="1400" dirty="0">
                <a:latin typeface="+mn-lt"/>
                <a:hlinkClick r:id="rId2" action="ppaction://hlinksldjump"/>
              </a:rPr>
              <a:t>ttps://w3.bartin.edu.tr/hizli-erisim/yemek-listesi.html</a:t>
            </a:r>
            <a:endParaRPr lang="tr-TR" sz="1400" dirty="0">
              <a:latin typeface="+mn-lt"/>
            </a:endParaRPr>
          </a:p>
          <a:p>
            <a:pPr>
              <a:lnSpc>
                <a:spcPct val="150000"/>
              </a:lnSpc>
            </a:pPr>
            <a:endParaRPr lang="tr-TR" sz="1400" dirty="0">
              <a:latin typeface="+mn-lt"/>
            </a:endParaRPr>
          </a:p>
          <a:p>
            <a:pPr>
              <a:lnSpc>
                <a:spcPct val="150000"/>
              </a:lnSpc>
            </a:pPr>
            <a:endParaRPr lang="tr-TR" sz="1400" dirty="0">
              <a:latin typeface="+mn-lt"/>
            </a:endParaRPr>
          </a:p>
          <a:p>
            <a:pPr>
              <a:lnSpc>
                <a:spcPct val="150000"/>
              </a:lnSpc>
            </a:pPr>
            <a:endParaRPr lang="tr-TR" sz="1400" dirty="0">
              <a:latin typeface="+mn-lt"/>
            </a:endParaRPr>
          </a:p>
        </p:txBody>
      </p:sp>
      <p:sp>
        <p:nvSpPr>
          <p:cNvPr id="3" name="Başlık 2">
            <a:extLst>
              <a:ext uri="{FF2B5EF4-FFF2-40B4-BE49-F238E27FC236}">
                <a16:creationId xmlns:a16="http://schemas.microsoft.com/office/drawing/2014/main" id="{37F6846C-4B94-464A-9ABE-F403CB781334}"/>
              </a:ext>
            </a:extLst>
          </p:cNvPr>
          <p:cNvSpPr>
            <a:spLocks noGrp="1"/>
          </p:cNvSpPr>
          <p:nvPr>
            <p:ph type="title"/>
          </p:nvPr>
        </p:nvSpPr>
        <p:spPr/>
        <p:txBody>
          <a:bodyPr/>
          <a:lstStyle/>
          <a:p>
            <a:pPr algn="ctr"/>
            <a:r>
              <a:rPr lang="tr-TR" dirty="0"/>
              <a:t>YEMEKHANE HİZMETLERİ</a:t>
            </a:r>
          </a:p>
        </p:txBody>
      </p:sp>
      <p:sp>
        <p:nvSpPr>
          <p:cNvPr id="4" name="Metin Yer Tutucusu 3">
            <a:extLst>
              <a:ext uri="{FF2B5EF4-FFF2-40B4-BE49-F238E27FC236}">
                <a16:creationId xmlns:a16="http://schemas.microsoft.com/office/drawing/2014/main" id="{83070140-543A-E2F5-5EDC-9179FF57836D}"/>
              </a:ext>
            </a:extLst>
          </p:cNvPr>
          <p:cNvSpPr>
            <a:spLocks noGrp="1"/>
          </p:cNvSpPr>
          <p:nvPr>
            <p:ph type="body" sz="quarter" idx="14"/>
          </p:nvPr>
        </p:nvSpPr>
        <p:spPr/>
        <p:txBody>
          <a:bodyPr/>
          <a:lstStyle/>
          <a:p>
            <a:endParaRPr lang="tr-TR"/>
          </a:p>
        </p:txBody>
      </p:sp>
      <p:sp>
        <p:nvSpPr>
          <p:cNvPr id="5" name="Metin Yer Tutucusu 4">
            <a:extLst>
              <a:ext uri="{FF2B5EF4-FFF2-40B4-BE49-F238E27FC236}">
                <a16:creationId xmlns:a16="http://schemas.microsoft.com/office/drawing/2014/main" id="{77D877C4-7563-A1DC-74DF-17B57ECAA455}"/>
              </a:ext>
            </a:extLst>
          </p:cNvPr>
          <p:cNvSpPr>
            <a:spLocks noGrp="1"/>
          </p:cNvSpPr>
          <p:nvPr>
            <p:ph type="body" sz="quarter" idx="15"/>
          </p:nvPr>
        </p:nvSpPr>
        <p:spPr>
          <a:xfrm>
            <a:off x="628650" y="5595437"/>
            <a:ext cx="7886700" cy="365125"/>
          </a:xfrm>
        </p:spPr>
        <p:style>
          <a:lnRef idx="2">
            <a:schemeClr val="accent1"/>
          </a:lnRef>
          <a:fillRef idx="1">
            <a:schemeClr val="lt1"/>
          </a:fillRef>
          <a:effectRef idx="0">
            <a:schemeClr val="accent1"/>
          </a:effectRef>
          <a:fontRef idx="minor">
            <a:schemeClr val="dk1"/>
          </a:fontRef>
        </p:style>
        <p:txBody>
          <a:bodyPr/>
          <a:lstStyle/>
          <a:p>
            <a:pPr algn="ctr"/>
            <a:r>
              <a:rPr lang="tr-TR" sz="1400" b="1" i="0" dirty="0">
                <a:solidFill>
                  <a:schemeClr val="accent6"/>
                </a:solidFill>
                <a:effectLst/>
                <a:latin typeface="SSS"/>
              </a:rPr>
              <a:t>Üniversitemiz Yemekhanelerinden Faydalanabilmek İçin Yapılması Gerekenler (E-Kampüs Sistemi)</a:t>
            </a:r>
          </a:p>
        </p:txBody>
      </p:sp>
      <p:sp>
        <p:nvSpPr>
          <p:cNvPr id="6" name="Slayt Numarası Yer Tutucusu 5">
            <a:extLst>
              <a:ext uri="{FF2B5EF4-FFF2-40B4-BE49-F238E27FC236}">
                <a16:creationId xmlns:a16="http://schemas.microsoft.com/office/drawing/2014/main" id="{4E726F19-32DB-6B65-7102-F1F4C69D4C15}"/>
              </a:ext>
            </a:extLst>
          </p:cNvPr>
          <p:cNvSpPr>
            <a:spLocks noGrp="1"/>
          </p:cNvSpPr>
          <p:nvPr>
            <p:ph type="sldNum" sz="quarter" idx="4"/>
          </p:nvPr>
        </p:nvSpPr>
        <p:spPr/>
        <p:txBody>
          <a:bodyPr/>
          <a:lstStyle/>
          <a:p>
            <a:fld id="{B5E7337E-6B17-014B-AB72-4F4640082CEB}" type="slidenum">
              <a:rPr lang="en-CY" smtClean="0"/>
              <a:pPr/>
              <a:t>41</a:t>
            </a:fld>
            <a:endParaRPr lang="en-CY" dirty="0"/>
          </a:p>
        </p:txBody>
      </p:sp>
      <p:pic>
        <p:nvPicPr>
          <p:cNvPr id="8" name="Resim 7">
            <a:extLst>
              <a:ext uri="{FF2B5EF4-FFF2-40B4-BE49-F238E27FC236}">
                <a16:creationId xmlns:a16="http://schemas.microsoft.com/office/drawing/2014/main" id="{40163EF0-78C1-C002-FE32-79B6905728AD}"/>
              </a:ext>
            </a:extLst>
          </p:cNvPr>
          <p:cNvPicPr>
            <a:picLocks noChangeAspect="1"/>
          </p:cNvPicPr>
          <p:nvPr/>
        </p:nvPicPr>
        <p:blipFill>
          <a:blip r:embed="rId3"/>
          <a:stretch>
            <a:fillRect/>
          </a:stretch>
        </p:blipFill>
        <p:spPr>
          <a:xfrm>
            <a:off x="2339752" y="4365104"/>
            <a:ext cx="4229100" cy="1066800"/>
          </a:xfrm>
          <a:prstGeom prst="rect">
            <a:avLst/>
          </a:prstGeom>
        </p:spPr>
      </p:pic>
    </p:spTree>
    <p:extLst>
      <p:ext uri="{BB962C8B-B14F-4D97-AF65-F5344CB8AC3E}">
        <p14:creationId xmlns:p14="http://schemas.microsoft.com/office/powerpoint/2010/main" val="701695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çerik Yer Tutucusu 7">
            <a:extLst>
              <a:ext uri="{FF2B5EF4-FFF2-40B4-BE49-F238E27FC236}">
                <a16:creationId xmlns:a16="http://schemas.microsoft.com/office/drawing/2014/main" id="{C46995BB-F6BA-6EDA-393C-F672EAFFB7DA}"/>
              </a:ext>
            </a:extLst>
          </p:cNvPr>
          <p:cNvPicPr>
            <a:picLocks noGrp="1" noChangeAspect="1"/>
          </p:cNvPicPr>
          <p:nvPr>
            <p:ph idx="1"/>
          </p:nvPr>
        </p:nvPicPr>
        <p:blipFill>
          <a:blip r:embed="rId2"/>
          <a:stretch>
            <a:fillRect/>
          </a:stretch>
        </p:blipFill>
        <p:spPr>
          <a:xfrm>
            <a:off x="628650" y="2102135"/>
            <a:ext cx="7886700" cy="3395092"/>
          </a:xfrm>
        </p:spPr>
      </p:pic>
      <p:sp>
        <p:nvSpPr>
          <p:cNvPr id="3" name="Başlık 2">
            <a:extLst>
              <a:ext uri="{FF2B5EF4-FFF2-40B4-BE49-F238E27FC236}">
                <a16:creationId xmlns:a16="http://schemas.microsoft.com/office/drawing/2014/main" id="{453549E1-ECC1-5883-CF83-B61E5AD19B00}"/>
              </a:ext>
            </a:extLst>
          </p:cNvPr>
          <p:cNvSpPr>
            <a:spLocks noGrp="1"/>
          </p:cNvSpPr>
          <p:nvPr>
            <p:ph type="title"/>
          </p:nvPr>
        </p:nvSpPr>
        <p:spPr/>
        <p:txBody>
          <a:bodyPr/>
          <a:lstStyle/>
          <a:p>
            <a:pPr algn="ctr"/>
            <a:r>
              <a:rPr lang="tr-TR" dirty="0"/>
              <a:t>ENGELLİLERE YÖNELİK HİZMETLER</a:t>
            </a:r>
          </a:p>
        </p:txBody>
      </p:sp>
      <p:sp>
        <p:nvSpPr>
          <p:cNvPr id="4" name="Metin Yer Tutucusu 3">
            <a:extLst>
              <a:ext uri="{FF2B5EF4-FFF2-40B4-BE49-F238E27FC236}">
                <a16:creationId xmlns:a16="http://schemas.microsoft.com/office/drawing/2014/main" id="{D69F26F8-7B1A-D276-BAA2-55C32FCB8F1C}"/>
              </a:ext>
            </a:extLst>
          </p:cNvPr>
          <p:cNvSpPr>
            <a:spLocks noGrp="1"/>
          </p:cNvSpPr>
          <p:nvPr>
            <p:ph type="body" sz="quarter" idx="14"/>
          </p:nvPr>
        </p:nvSpPr>
        <p:spPr/>
        <p:txBody>
          <a:bodyPr/>
          <a:lstStyle/>
          <a:p>
            <a:endParaRPr lang="tr-TR"/>
          </a:p>
        </p:txBody>
      </p:sp>
      <p:sp>
        <p:nvSpPr>
          <p:cNvPr id="5" name="Metin Yer Tutucusu 4">
            <a:extLst>
              <a:ext uri="{FF2B5EF4-FFF2-40B4-BE49-F238E27FC236}">
                <a16:creationId xmlns:a16="http://schemas.microsoft.com/office/drawing/2014/main" id="{44047C72-F2C3-E948-D904-C23DAB9A3261}"/>
              </a:ext>
            </a:extLst>
          </p:cNvPr>
          <p:cNvSpPr>
            <a:spLocks noGrp="1"/>
          </p:cNvSpPr>
          <p:nvPr>
            <p:ph type="body" sz="quarter" idx="15"/>
          </p:nvPr>
        </p:nvSpPr>
        <p:spPr/>
        <p:txBody>
          <a:bodyPr/>
          <a:lstStyle/>
          <a:p>
            <a:endParaRPr lang="tr-TR"/>
          </a:p>
        </p:txBody>
      </p:sp>
      <p:sp>
        <p:nvSpPr>
          <p:cNvPr id="6" name="Slayt Numarası Yer Tutucusu 5">
            <a:extLst>
              <a:ext uri="{FF2B5EF4-FFF2-40B4-BE49-F238E27FC236}">
                <a16:creationId xmlns:a16="http://schemas.microsoft.com/office/drawing/2014/main" id="{C565CEE2-58D3-AF49-4D5D-D821F46B6BF9}"/>
              </a:ext>
            </a:extLst>
          </p:cNvPr>
          <p:cNvSpPr>
            <a:spLocks noGrp="1"/>
          </p:cNvSpPr>
          <p:nvPr>
            <p:ph type="sldNum" sz="quarter" idx="4"/>
          </p:nvPr>
        </p:nvSpPr>
        <p:spPr/>
        <p:txBody>
          <a:bodyPr/>
          <a:lstStyle/>
          <a:p>
            <a:fld id="{B5E7337E-6B17-014B-AB72-4F4640082CEB}" type="slidenum">
              <a:rPr lang="en-CY" smtClean="0"/>
              <a:pPr/>
              <a:t>42</a:t>
            </a:fld>
            <a:endParaRPr lang="en-CY" dirty="0"/>
          </a:p>
        </p:txBody>
      </p:sp>
    </p:spTree>
    <p:extLst>
      <p:ext uri="{BB962C8B-B14F-4D97-AF65-F5344CB8AC3E}">
        <p14:creationId xmlns:p14="http://schemas.microsoft.com/office/powerpoint/2010/main" val="20779854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C033E716-832E-12C7-8CFD-DFAA204A1A38}"/>
              </a:ext>
            </a:extLst>
          </p:cNvPr>
          <p:cNvSpPr>
            <a:spLocks noGrp="1"/>
          </p:cNvSpPr>
          <p:nvPr>
            <p:ph idx="1"/>
          </p:nvPr>
        </p:nvSpPr>
        <p:spPr/>
        <p:txBody>
          <a:bodyPr/>
          <a:lstStyle/>
          <a:p>
            <a:pPr>
              <a:lnSpc>
                <a:spcPct val="150000"/>
              </a:lnSpc>
            </a:pPr>
            <a:r>
              <a:rPr lang="tr-TR" sz="1800" dirty="0"/>
              <a:t>Öğrenciler üniversitedeki farklı spor aktivitelerine uygun sahalardan, </a:t>
            </a:r>
            <a:r>
              <a:rPr lang="tr-TR" sz="1800" dirty="0" err="1"/>
              <a:t>fitness</a:t>
            </a:r>
            <a:r>
              <a:rPr lang="tr-TR" sz="1800" dirty="0"/>
              <a:t> ve kapalı spor salonlarından ücretsiz olarak yararlanabilmektedir.</a:t>
            </a:r>
          </a:p>
          <a:p>
            <a:pPr>
              <a:lnSpc>
                <a:spcPct val="150000"/>
              </a:lnSpc>
            </a:pPr>
            <a:r>
              <a:rPr lang="tr-TR" sz="1800" dirty="0"/>
              <a:t>Üniversitede ayrıca bir Spor Kulübü bulunmaktadır. </a:t>
            </a:r>
          </a:p>
          <a:p>
            <a:pPr>
              <a:lnSpc>
                <a:spcPct val="150000"/>
              </a:lnSpc>
            </a:pPr>
            <a:endParaRPr lang="tr-TR" sz="1800" dirty="0"/>
          </a:p>
        </p:txBody>
      </p:sp>
      <p:sp>
        <p:nvSpPr>
          <p:cNvPr id="3" name="Başlık 2">
            <a:extLst>
              <a:ext uri="{FF2B5EF4-FFF2-40B4-BE49-F238E27FC236}">
                <a16:creationId xmlns:a16="http://schemas.microsoft.com/office/drawing/2014/main" id="{9D99BA43-D381-A7F5-5CAB-03B99A95925F}"/>
              </a:ext>
            </a:extLst>
          </p:cNvPr>
          <p:cNvSpPr>
            <a:spLocks noGrp="1"/>
          </p:cNvSpPr>
          <p:nvPr>
            <p:ph type="title"/>
          </p:nvPr>
        </p:nvSpPr>
        <p:spPr/>
        <p:txBody>
          <a:bodyPr/>
          <a:lstStyle/>
          <a:p>
            <a:pPr algn="ctr"/>
            <a:r>
              <a:rPr lang="tr-TR" dirty="0"/>
              <a:t>SPOR OLANAKLARI</a:t>
            </a:r>
          </a:p>
        </p:txBody>
      </p:sp>
      <p:sp>
        <p:nvSpPr>
          <p:cNvPr id="4" name="Metin Yer Tutucusu 3">
            <a:extLst>
              <a:ext uri="{FF2B5EF4-FFF2-40B4-BE49-F238E27FC236}">
                <a16:creationId xmlns:a16="http://schemas.microsoft.com/office/drawing/2014/main" id="{66D33E05-027D-66B6-C312-E625A712DA64}"/>
              </a:ext>
            </a:extLst>
          </p:cNvPr>
          <p:cNvSpPr>
            <a:spLocks noGrp="1"/>
          </p:cNvSpPr>
          <p:nvPr>
            <p:ph type="body" sz="quarter" idx="14"/>
          </p:nvPr>
        </p:nvSpPr>
        <p:spPr/>
        <p:txBody>
          <a:bodyPr/>
          <a:lstStyle/>
          <a:p>
            <a:endParaRPr lang="tr-TR"/>
          </a:p>
        </p:txBody>
      </p:sp>
      <p:sp>
        <p:nvSpPr>
          <p:cNvPr id="5" name="Metin Yer Tutucusu 4">
            <a:extLst>
              <a:ext uri="{FF2B5EF4-FFF2-40B4-BE49-F238E27FC236}">
                <a16:creationId xmlns:a16="http://schemas.microsoft.com/office/drawing/2014/main" id="{784AFDC0-FAB2-B5F5-54E7-DBF1067AAAF8}"/>
              </a:ext>
            </a:extLst>
          </p:cNvPr>
          <p:cNvSpPr>
            <a:spLocks noGrp="1"/>
          </p:cNvSpPr>
          <p:nvPr>
            <p:ph type="body" sz="quarter" idx="15"/>
          </p:nvPr>
        </p:nvSpPr>
        <p:spPr/>
        <p:txBody>
          <a:bodyPr/>
          <a:lstStyle/>
          <a:p>
            <a:endParaRPr lang="tr-TR"/>
          </a:p>
        </p:txBody>
      </p:sp>
      <p:sp>
        <p:nvSpPr>
          <p:cNvPr id="6" name="Slayt Numarası Yer Tutucusu 5">
            <a:extLst>
              <a:ext uri="{FF2B5EF4-FFF2-40B4-BE49-F238E27FC236}">
                <a16:creationId xmlns:a16="http://schemas.microsoft.com/office/drawing/2014/main" id="{AEDF4FA4-F75E-4AEE-513B-390D52FCFEBD}"/>
              </a:ext>
            </a:extLst>
          </p:cNvPr>
          <p:cNvSpPr>
            <a:spLocks noGrp="1"/>
          </p:cNvSpPr>
          <p:nvPr>
            <p:ph type="sldNum" sz="quarter" idx="4"/>
          </p:nvPr>
        </p:nvSpPr>
        <p:spPr/>
        <p:txBody>
          <a:bodyPr/>
          <a:lstStyle/>
          <a:p>
            <a:fld id="{B5E7337E-6B17-014B-AB72-4F4640082CEB}" type="slidenum">
              <a:rPr lang="en-CY" smtClean="0"/>
              <a:pPr/>
              <a:t>43</a:t>
            </a:fld>
            <a:endParaRPr lang="en-CY" dirty="0"/>
          </a:p>
        </p:txBody>
      </p:sp>
      <p:pic>
        <p:nvPicPr>
          <p:cNvPr id="15364" name="Picture 4" descr="Bartın Üniversitesi SBF Antrenörlük Eğitimi Bölümü (@BartinuniA) / X">
            <a:extLst>
              <a:ext uri="{FF2B5EF4-FFF2-40B4-BE49-F238E27FC236}">
                <a16:creationId xmlns:a16="http://schemas.microsoft.com/office/drawing/2014/main" id="{228B1FC7-618D-5F03-4B68-2E06480BFC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3429000"/>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Bartın Üniversitesi">
            <a:extLst>
              <a:ext uri="{FF2B5EF4-FFF2-40B4-BE49-F238E27FC236}">
                <a16:creationId xmlns:a16="http://schemas.microsoft.com/office/drawing/2014/main" id="{B23DC6D6-9F5E-B618-69CA-17F0A66F87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0977" y="3429000"/>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4035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çerik Yer Tutucusu 9">
            <a:extLst>
              <a:ext uri="{FF2B5EF4-FFF2-40B4-BE49-F238E27FC236}">
                <a16:creationId xmlns:a16="http://schemas.microsoft.com/office/drawing/2014/main" id="{F9CEB45F-2CC2-9660-0412-BBF17B761F6E}"/>
              </a:ext>
            </a:extLst>
          </p:cNvPr>
          <p:cNvPicPr>
            <a:picLocks noGrp="1" noChangeAspect="1"/>
          </p:cNvPicPr>
          <p:nvPr>
            <p:ph sz="quarter" idx="13"/>
          </p:nvPr>
        </p:nvPicPr>
        <p:blipFill>
          <a:blip r:embed="rId2"/>
          <a:stretch>
            <a:fillRect/>
          </a:stretch>
        </p:blipFill>
        <p:spPr>
          <a:xfrm>
            <a:off x="0" y="72168"/>
            <a:ext cx="9144000" cy="6170212"/>
          </a:xfrm>
        </p:spPr>
      </p:pic>
      <p:sp>
        <p:nvSpPr>
          <p:cNvPr id="6" name="Slayt Numarası Yer Tutucusu 5">
            <a:extLst>
              <a:ext uri="{FF2B5EF4-FFF2-40B4-BE49-F238E27FC236}">
                <a16:creationId xmlns:a16="http://schemas.microsoft.com/office/drawing/2014/main" id="{96697CCA-8E03-B46F-D44F-5FAFF377F4B7}"/>
              </a:ext>
            </a:extLst>
          </p:cNvPr>
          <p:cNvSpPr>
            <a:spLocks noGrp="1"/>
          </p:cNvSpPr>
          <p:nvPr>
            <p:ph type="sldNum" sz="quarter" idx="4"/>
          </p:nvPr>
        </p:nvSpPr>
        <p:spPr/>
        <p:txBody>
          <a:bodyPr/>
          <a:lstStyle/>
          <a:p>
            <a:fld id="{B5E7337E-6B17-014B-AB72-4F4640082CEB}" type="slidenum">
              <a:rPr lang="en-CY" smtClean="0"/>
              <a:pPr/>
              <a:t>44</a:t>
            </a:fld>
            <a:endParaRPr lang="en-CY" dirty="0"/>
          </a:p>
        </p:txBody>
      </p:sp>
    </p:spTree>
    <p:extLst>
      <p:ext uri="{BB962C8B-B14F-4D97-AF65-F5344CB8AC3E}">
        <p14:creationId xmlns:p14="http://schemas.microsoft.com/office/powerpoint/2010/main" val="30685769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çerik Yer Tutucusu 7">
            <a:extLst>
              <a:ext uri="{FF2B5EF4-FFF2-40B4-BE49-F238E27FC236}">
                <a16:creationId xmlns:a16="http://schemas.microsoft.com/office/drawing/2014/main" id="{F3C27061-669A-3EE0-B66C-8241A93279A0}"/>
              </a:ext>
            </a:extLst>
          </p:cNvPr>
          <p:cNvPicPr>
            <a:picLocks noGrp="1" noChangeAspect="1"/>
          </p:cNvPicPr>
          <p:nvPr>
            <p:ph idx="1"/>
          </p:nvPr>
        </p:nvPicPr>
        <p:blipFill>
          <a:blip r:embed="rId2"/>
          <a:stretch>
            <a:fillRect/>
          </a:stretch>
        </p:blipFill>
        <p:spPr>
          <a:xfrm>
            <a:off x="628650" y="2527068"/>
            <a:ext cx="7886700" cy="2545226"/>
          </a:xfrm>
        </p:spPr>
      </p:pic>
      <p:sp>
        <p:nvSpPr>
          <p:cNvPr id="3" name="Başlık 2">
            <a:extLst>
              <a:ext uri="{FF2B5EF4-FFF2-40B4-BE49-F238E27FC236}">
                <a16:creationId xmlns:a16="http://schemas.microsoft.com/office/drawing/2014/main" id="{3A116B3D-F0C7-A540-379D-064B7CD3CBA3}"/>
              </a:ext>
            </a:extLst>
          </p:cNvPr>
          <p:cNvSpPr>
            <a:spLocks noGrp="1"/>
          </p:cNvSpPr>
          <p:nvPr>
            <p:ph type="title"/>
          </p:nvPr>
        </p:nvSpPr>
        <p:spPr/>
        <p:txBody>
          <a:bodyPr/>
          <a:lstStyle/>
          <a:p>
            <a:pPr algn="ctr"/>
            <a:r>
              <a:rPr lang="tr-TR" dirty="0"/>
              <a:t>ÖĞRENCİ DEĞİŞİM PROGRAMLARI</a:t>
            </a:r>
          </a:p>
        </p:txBody>
      </p:sp>
      <p:sp>
        <p:nvSpPr>
          <p:cNvPr id="4" name="Metin Yer Tutucusu 3">
            <a:extLst>
              <a:ext uri="{FF2B5EF4-FFF2-40B4-BE49-F238E27FC236}">
                <a16:creationId xmlns:a16="http://schemas.microsoft.com/office/drawing/2014/main" id="{9D78E849-303B-1E7C-9144-8E41C3D485DD}"/>
              </a:ext>
            </a:extLst>
          </p:cNvPr>
          <p:cNvSpPr>
            <a:spLocks noGrp="1"/>
          </p:cNvSpPr>
          <p:nvPr>
            <p:ph type="body" sz="quarter" idx="14"/>
          </p:nvPr>
        </p:nvSpPr>
        <p:spPr/>
        <p:txBody>
          <a:bodyPr/>
          <a:lstStyle/>
          <a:p>
            <a:endParaRPr lang="tr-TR" dirty="0"/>
          </a:p>
        </p:txBody>
      </p:sp>
      <p:sp>
        <p:nvSpPr>
          <p:cNvPr id="5" name="Metin Yer Tutucusu 4">
            <a:extLst>
              <a:ext uri="{FF2B5EF4-FFF2-40B4-BE49-F238E27FC236}">
                <a16:creationId xmlns:a16="http://schemas.microsoft.com/office/drawing/2014/main" id="{5734BCEF-B647-44E3-6CF0-D756045C0DE5}"/>
              </a:ext>
            </a:extLst>
          </p:cNvPr>
          <p:cNvSpPr>
            <a:spLocks noGrp="1"/>
          </p:cNvSpPr>
          <p:nvPr>
            <p:ph type="body" sz="quarter" idx="15"/>
          </p:nvPr>
        </p:nvSpPr>
        <p:spPr>
          <a:xfrm>
            <a:off x="717527" y="5381375"/>
            <a:ext cx="7886700" cy="365125"/>
          </a:xfrm>
        </p:spPr>
        <p:txBody>
          <a:bodyPr/>
          <a:lstStyle/>
          <a:p>
            <a:pPr algn="ctr"/>
            <a:r>
              <a:rPr lang="tr-TR" sz="2000" dirty="0">
                <a:hlinkClick r:id="rId3" action="ppaction://hlinksldjump"/>
              </a:rPr>
              <a:t>https://digk.bartin.edu.tr/</a:t>
            </a:r>
            <a:endParaRPr lang="tr-TR" sz="2000" dirty="0"/>
          </a:p>
        </p:txBody>
      </p:sp>
      <p:sp>
        <p:nvSpPr>
          <p:cNvPr id="6" name="Slayt Numarası Yer Tutucusu 5">
            <a:extLst>
              <a:ext uri="{FF2B5EF4-FFF2-40B4-BE49-F238E27FC236}">
                <a16:creationId xmlns:a16="http://schemas.microsoft.com/office/drawing/2014/main" id="{59D3090F-55FE-221B-1764-EFD4DA11A3BF}"/>
              </a:ext>
            </a:extLst>
          </p:cNvPr>
          <p:cNvSpPr>
            <a:spLocks noGrp="1"/>
          </p:cNvSpPr>
          <p:nvPr>
            <p:ph type="sldNum" sz="quarter" idx="4"/>
          </p:nvPr>
        </p:nvSpPr>
        <p:spPr/>
        <p:txBody>
          <a:bodyPr/>
          <a:lstStyle/>
          <a:p>
            <a:fld id="{B5E7337E-6B17-014B-AB72-4F4640082CEB}" type="slidenum">
              <a:rPr lang="en-CY" smtClean="0"/>
              <a:pPr/>
              <a:t>45</a:t>
            </a:fld>
            <a:endParaRPr lang="en-CY" dirty="0"/>
          </a:p>
        </p:txBody>
      </p:sp>
    </p:spTree>
    <p:extLst>
      <p:ext uri="{BB962C8B-B14F-4D97-AF65-F5344CB8AC3E}">
        <p14:creationId xmlns:p14="http://schemas.microsoft.com/office/powerpoint/2010/main" val="39972805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86B4B76-88C9-D615-C39B-3FF96CF34BE9}"/>
              </a:ext>
            </a:extLst>
          </p:cNvPr>
          <p:cNvSpPr>
            <a:spLocks noGrp="1"/>
          </p:cNvSpPr>
          <p:nvPr>
            <p:ph idx="1"/>
          </p:nvPr>
        </p:nvSpPr>
        <p:spPr>
          <a:xfrm>
            <a:off x="628650" y="1063526"/>
            <a:ext cx="7886700" cy="4736044"/>
          </a:xfrm>
          <a:solidFill>
            <a:schemeClr val="bg1"/>
          </a:solidFill>
        </p:spPr>
        <p:txBody>
          <a:bodyPr anchor="ctr">
            <a:normAutofit fontScale="70000" lnSpcReduction="20000"/>
          </a:bodyPr>
          <a:lstStyle/>
          <a:p>
            <a:pPr>
              <a:lnSpc>
                <a:spcPct val="160000"/>
              </a:lnSpc>
              <a:defRPr/>
            </a:pPr>
            <a:r>
              <a:rPr lang="tr-TR" sz="1800" dirty="0"/>
              <a:t>Türkiye’deki üniversiteler arasında </a:t>
            </a:r>
            <a:r>
              <a:rPr lang="tr-TR" sz="1800" u="sng" dirty="0"/>
              <a:t>bir dönem </a:t>
            </a:r>
            <a:r>
              <a:rPr lang="tr-TR" sz="1800" dirty="0"/>
              <a:t>(sadece güz dönemi) </a:t>
            </a:r>
            <a:r>
              <a:rPr lang="tr-TR" sz="1800" u="sng" dirty="0"/>
              <a:t>ya da bir yıl </a:t>
            </a:r>
            <a:r>
              <a:rPr lang="tr-TR" sz="1800" dirty="0"/>
              <a:t>(güz ve bahar dönemleri) öğrenci hareketliliğine olanak sağlayan programdır.</a:t>
            </a:r>
          </a:p>
          <a:p>
            <a:pPr>
              <a:lnSpc>
                <a:spcPct val="160000"/>
              </a:lnSpc>
              <a:defRPr/>
            </a:pPr>
            <a:r>
              <a:rPr lang="tr-TR" sz="1800" dirty="0"/>
              <a:t>Amaç; farklı akademisyen ve farklı bir ekolde eğitim alma şansına sahip olma ve değişim ile bireyin sosyal becerilerini geliştirmekle beraber güçlüklerle mücadele etme tecrübesini kazandırmaktır.</a:t>
            </a:r>
          </a:p>
          <a:p>
            <a:pPr>
              <a:lnSpc>
                <a:spcPct val="160000"/>
              </a:lnSpc>
              <a:defRPr/>
            </a:pPr>
            <a:r>
              <a:rPr lang="tr-TR" sz="1800" dirty="0"/>
              <a:t>Başvuru şartları ilk yılını tamamlamış olmak ve genel not ortalamasının en az 2.00/4.00 olması gerekmektedir.</a:t>
            </a:r>
          </a:p>
          <a:p>
            <a:pPr>
              <a:lnSpc>
                <a:spcPct val="160000"/>
              </a:lnSpc>
              <a:defRPr/>
            </a:pPr>
            <a:r>
              <a:rPr lang="tr-TR" sz="1800" dirty="0"/>
              <a:t>Başvuru tarihleri her sene üniversite sayfasında ilan edilmektedir.</a:t>
            </a:r>
          </a:p>
          <a:p>
            <a:pPr>
              <a:lnSpc>
                <a:spcPct val="160000"/>
              </a:lnSpc>
              <a:defRPr/>
            </a:pPr>
            <a:r>
              <a:rPr lang="tr-TR" sz="1800" dirty="0"/>
              <a:t>Anlaşmalı olduğumuz üniversitelere Bartın Üniversitesi Farabi Değişim Programı Koordinatörlüğü web sayfasından ulaşabilirsiniz</a:t>
            </a:r>
            <a:r>
              <a:rPr lang="tr-TR" sz="1800" u="sng" dirty="0"/>
              <a:t>. Şu anda 65 üniversite ile anlaşmamız bulunmaktadır.</a:t>
            </a:r>
          </a:p>
          <a:p>
            <a:pPr>
              <a:lnSpc>
                <a:spcPct val="160000"/>
              </a:lnSpc>
              <a:defRPr/>
            </a:pPr>
            <a:r>
              <a:rPr lang="tr-TR" sz="1800" dirty="0"/>
              <a:t>8 ay boyunca karşılıksız burs ile destekleme sağlanır. Hem Farabi bursu alıp hem de almış olduğunuz diğer bursları almaya devam edebilirsiniz.</a:t>
            </a:r>
          </a:p>
          <a:p>
            <a:pPr>
              <a:lnSpc>
                <a:spcPct val="160000"/>
              </a:lnSpc>
              <a:defRPr/>
            </a:pPr>
            <a:r>
              <a:rPr lang="tr-TR" sz="1800" dirty="0">
                <a:hlinkClick r:id="rId2"/>
              </a:rPr>
              <a:t>https://farabi.bartin.edu.tr/</a:t>
            </a:r>
            <a:endParaRPr lang="tr-TR" sz="1800" dirty="0"/>
          </a:p>
        </p:txBody>
      </p:sp>
      <p:sp>
        <p:nvSpPr>
          <p:cNvPr id="74755" name="Başlık 1">
            <a:extLst>
              <a:ext uri="{FF2B5EF4-FFF2-40B4-BE49-F238E27FC236}">
                <a16:creationId xmlns:a16="http://schemas.microsoft.com/office/drawing/2014/main" id="{FAB4C051-43F4-67E2-9167-90225F80B201}"/>
              </a:ext>
            </a:extLst>
          </p:cNvPr>
          <p:cNvSpPr>
            <a:spLocks noGrp="1"/>
          </p:cNvSpPr>
          <p:nvPr>
            <p:ph type="title"/>
          </p:nvPr>
        </p:nvSpPr>
        <p:spPr/>
        <p:txBody>
          <a:bodyPr>
            <a:normAutofit/>
          </a:bodyPr>
          <a:lstStyle/>
          <a:p>
            <a:r>
              <a:rPr lang="tr-TR" altLang="tr-TR" dirty="0">
                <a:solidFill>
                  <a:schemeClr val="tx1"/>
                </a:solidFill>
              </a:rPr>
              <a:t>Farabi Değişim Programı</a:t>
            </a:r>
          </a:p>
        </p:txBody>
      </p:sp>
      <p:sp>
        <p:nvSpPr>
          <p:cNvPr id="4" name="Metin Yer Tutucusu 3">
            <a:extLst>
              <a:ext uri="{FF2B5EF4-FFF2-40B4-BE49-F238E27FC236}">
                <a16:creationId xmlns:a16="http://schemas.microsoft.com/office/drawing/2014/main" id="{253D2D78-5A7B-2F89-4C19-31F82BDAF8A0}"/>
              </a:ext>
            </a:extLst>
          </p:cNvPr>
          <p:cNvSpPr>
            <a:spLocks noGrp="1"/>
          </p:cNvSpPr>
          <p:nvPr>
            <p:ph type="body" sz="quarter" idx="15"/>
          </p:nvPr>
        </p:nvSpPr>
        <p:spPr/>
        <p:txBody>
          <a:bodyPr/>
          <a:lstStyle/>
          <a:p>
            <a:endParaRPr lang="tr-T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İçerik Yer Tutucusu 2">
            <a:extLst>
              <a:ext uri="{FF2B5EF4-FFF2-40B4-BE49-F238E27FC236}">
                <a16:creationId xmlns:a16="http://schemas.microsoft.com/office/drawing/2014/main" id="{934AE721-D5CA-22C2-DED1-55376255704E}"/>
              </a:ext>
            </a:extLst>
          </p:cNvPr>
          <p:cNvSpPr>
            <a:spLocks noGrp="1"/>
          </p:cNvSpPr>
          <p:nvPr>
            <p:ph idx="1"/>
          </p:nvPr>
        </p:nvSpPr>
        <p:spPr>
          <a:xfrm>
            <a:off x="608680" y="1080842"/>
            <a:ext cx="7886700" cy="4802116"/>
          </a:xfrm>
          <a:solidFill>
            <a:schemeClr val="bg1"/>
          </a:solidFill>
        </p:spPr>
        <p:txBody>
          <a:bodyPr anchor="ctr">
            <a:normAutofit fontScale="92500"/>
          </a:bodyPr>
          <a:lstStyle/>
          <a:p>
            <a:pPr marL="285750" indent="-285750">
              <a:lnSpc>
                <a:spcPct val="150000"/>
              </a:lnSpc>
              <a:spcBef>
                <a:spcPts val="450"/>
              </a:spcBef>
              <a:buFont typeface="Arial" panose="020B0604020202020204" pitchFamily="34" charset="0"/>
              <a:buChar char="•"/>
            </a:pPr>
            <a:r>
              <a:rPr lang="tr-TR" altLang="tr-TR" sz="1800" dirty="0"/>
              <a:t>Öğrencilerin bir eğitim kademesinde </a:t>
            </a:r>
            <a:r>
              <a:rPr lang="tr-TR" altLang="tr-TR" sz="1800" u="sng" dirty="0"/>
              <a:t>en az 3 ay en çok 12 ay olmak </a:t>
            </a:r>
            <a:r>
              <a:rPr lang="tr-TR" altLang="tr-TR" sz="1800" dirty="0"/>
              <a:t>koşuluyla Erasmus beyannamesine sahip AB program ülkelerinde kendi okullarının ilgili bölümleriyle ikili anlaşmalarının bulunduğu okullarda öğrenim görmesidir.</a:t>
            </a:r>
          </a:p>
          <a:p>
            <a:pPr marL="285750" indent="-285750">
              <a:lnSpc>
                <a:spcPct val="150000"/>
              </a:lnSpc>
              <a:spcBef>
                <a:spcPts val="450"/>
              </a:spcBef>
              <a:buFont typeface="Arial" panose="020B0604020202020204" pitchFamily="34" charset="0"/>
              <a:buChar char="•"/>
            </a:pPr>
            <a:r>
              <a:rPr lang="tr-TR" altLang="tr-TR" sz="1800" dirty="0"/>
              <a:t>Amaç, eğitimin kalitesini arttırmak ve daha donanımlı mezunlar ile iş dünyasının beklentilerine daha fazla cevap verebilmek</a:t>
            </a:r>
          </a:p>
          <a:p>
            <a:pPr marL="285750" indent="-285750">
              <a:lnSpc>
                <a:spcPct val="150000"/>
              </a:lnSpc>
              <a:spcBef>
                <a:spcPts val="450"/>
              </a:spcBef>
              <a:buFont typeface="Arial" panose="020B0604020202020204" pitchFamily="34" charset="0"/>
              <a:buChar char="•"/>
            </a:pPr>
            <a:r>
              <a:rPr lang="tr-TR" altLang="tr-TR" sz="1800" dirty="0"/>
              <a:t>Not ortalaması </a:t>
            </a:r>
            <a:r>
              <a:rPr lang="tr-TR" altLang="tr-TR" sz="1800" u="sng" dirty="0"/>
              <a:t>2.20’nin altında olmamalı </a:t>
            </a:r>
            <a:r>
              <a:rPr lang="tr-TR" altLang="tr-TR" sz="1800" dirty="0"/>
              <a:t>(alttan dersi kalmış olabilir)</a:t>
            </a:r>
          </a:p>
          <a:p>
            <a:pPr marL="285750" indent="-285750">
              <a:lnSpc>
                <a:spcPct val="150000"/>
              </a:lnSpc>
              <a:spcBef>
                <a:spcPts val="450"/>
              </a:spcBef>
              <a:buFont typeface="Arial" panose="020B0604020202020204" pitchFamily="34" charset="0"/>
              <a:buChar char="•"/>
            </a:pPr>
            <a:r>
              <a:rPr lang="tr-TR" altLang="tr-TR" sz="1800" dirty="0"/>
              <a:t>Dışarıdan alınan yabancı dil sertifikaları geçerli sayılmamakta, üniversitemiz </a:t>
            </a:r>
            <a:r>
              <a:rPr lang="tr-TR" altLang="tr-TR" sz="1800" u="sng" dirty="0"/>
              <a:t>Yabancı Diller Yüksekokulu’nun yapacağı sınavlara </a:t>
            </a:r>
            <a:r>
              <a:rPr lang="tr-TR" altLang="tr-TR" sz="1800" dirty="0"/>
              <a:t>girme zorunluluğu</a:t>
            </a:r>
          </a:p>
          <a:p>
            <a:pPr marL="285750" indent="-285750">
              <a:lnSpc>
                <a:spcPct val="150000"/>
              </a:lnSpc>
              <a:spcBef>
                <a:spcPts val="450"/>
              </a:spcBef>
              <a:buFont typeface="Arial" panose="020B0604020202020204" pitchFamily="34" charset="0"/>
              <a:buChar char="•"/>
            </a:pPr>
            <a:r>
              <a:rPr lang="tr-TR" altLang="tr-TR" sz="1800" dirty="0"/>
              <a:t>Başvuru süresi üniversitemiz tarafından belirlenip duyurulmaktadır.</a:t>
            </a:r>
          </a:p>
          <a:p>
            <a:pPr marL="285750" indent="-285750">
              <a:lnSpc>
                <a:spcPct val="150000"/>
              </a:lnSpc>
              <a:spcBef>
                <a:spcPts val="450"/>
              </a:spcBef>
              <a:buFont typeface="Arial" panose="020B0604020202020204" pitchFamily="34" charset="0"/>
              <a:buChar char="•"/>
            </a:pPr>
            <a:r>
              <a:rPr lang="tr-TR" altLang="tr-TR" sz="1800" dirty="0"/>
              <a:t>Burs miktarları ve diğer konularla ilgili ayrıntılı bilgiye </a:t>
            </a:r>
            <a:r>
              <a:rPr lang="tr-TR" altLang="tr-TR" sz="1800" dirty="0">
                <a:hlinkClick r:id="rId2"/>
              </a:rPr>
              <a:t>https://erasmus.bartin.edu.tr/</a:t>
            </a:r>
            <a:r>
              <a:rPr lang="tr-TR" altLang="tr-TR" sz="1800" dirty="0"/>
              <a:t>  ulaşabilirsiniz.</a:t>
            </a:r>
          </a:p>
          <a:p>
            <a:pPr marL="285750" indent="-285750">
              <a:lnSpc>
                <a:spcPct val="100000"/>
              </a:lnSpc>
              <a:spcBef>
                <a:spcPts val="450"/>
              </a:spcBef>
              <a:buFont typeface="Arial" panose="020B0604020202020204" pitchFamily="34" charset="0"/>
              <a:buChar char="•"/>
            </a:pPr>
            <a:endParaRPr lang="tr-TR" altLang="tr-TR" dirty="0"/>
          </a:p>
        </p:txBody>
      </p:sp>
      <p:sp>
        <p:nvSpPr>
          <p:cNvPr id="75779" name="Başlık 1">
            <a:extLst>
              <a:ext uri="{FF2B5EF4-FFF2-40B4-BE49-F238E27FC236}">
                <a16:creationId xmlns:a16="http://schemas.microsoft.com/office/drawing/2014/main" id="{31BF220F-B72C-8B07-6118-53DE784E1677}"/>
              </a:ext>
            </a:extLst>
          </p:cNvPr>
          <p:cNvSpPr>
            <a:spLocks noGrp="1"/>
          </p:cNvSpPr>
          <p:nvPr>
            <p:ph type="title"/>
          </p:nvPr>
        </p:nvSpPr>
        <p:spPr/>
        <p:txBody>
          <a:bodyPr>
            <a:normAutofit/>
          </a:bodyPr>
          <a:lstStyle/>
          <a:p>
            <a:r>
              <a:rPr lang="tr-TR" altLang="tr-TR">
                <a:solidFill>
                  <a:schemeClr val="tx1"/>
                </a:solidFill>
              </a:rPr>
              <a:t>Erasmus Programı</a:t>
            </a:r>
          </a:p>
        </p:txBody>
      </p:sp>
      <p:sp>
        <p:nvSpPr>
          <p:cNvPr id="3" name="Metin Yer Tutucusu 2">
            <a:extLst>
              <a:ext uri="{FF2B5EF4-FFF2-40B4-BE49-F238E27FC236}">
                <a16:creationId xmlns:a16="http://schemas.microsoft.com/office/drawing/2014/main" id="{AD5C90D7-3139-5984-EFE7-64C276250CA3}"/>
              </a:ext>
            </a:extLst>
          </p:cNvPr>
          <p:cNvSpPr>
            <a:spLocks noGrp="1"/>
          </p:cNvSpPr>
          <p:nvPr>
            <p:ph type="body" sz="quarter" idx="15"/>
          </p:nvPr>
        </p:nvSpPr>
        <p:spPr/>
        <p:txBody>
          <a:bodyPr/>
          <a:lstStyle/>
          <a:p>
            <a:endParaRPr lang="tr-TR"/>
          </a:p>
        </p:txBody>
      </p:sp>
      <p:sp>
        <p:nvSpPr>
          <p:cNvPr id="75782" name="Slayt Numarası Yer Tutucusu 4">
            <a:extLst>
              <a:ext uri="{FF2B5EF4-FFF2-40B4-BE49-F238E27FC236}">
                <a16:creationId xmlns:a16="http://schemas.microsoft.com/office/drawing/2014/main" id="{BCA8DC7F-D093-AD98-C0A8-19E5733D9EAE}"/>
              </a:ext>
            </a:extLst>
          </p:cNvPr>
          <p:cNvSpPr>
            <a:spLocks noGrp="1" noChangeArrowheads="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nSpc>
                <a:spcPct val="90000"/>
              </a:lnSpc>
              <a:spcBef>
                <a:spcPct val="0"/>
              </a:spcBef>
              <a:spcAft>
                <a:spcPts val="450"/>
              </a:spcAft>
              <a:buNone/>
            </a:pPr>
            <a:fld id="{C2E29695-EE09-4951-902E-0B0B10BFDA4B}" type="slidenum">
              <a:rPr lang="tr-TR" altLang="tr-TR" sz="1350"/>
              <a:pPr>
                <a:lnSpc>
                  <a:spcPct val="90000"/>
                </a:lnSpc>
                <a:spcBef>
                  <a:spcPct val="0"/>
                </a:spcBef>
                <a:spcAft>
                  <a:spcPts val="450"/>
                </a:spcAft>
                <a:buNone/>
              </a:pPr>
              <a:t>47</a:t>
            </a:fld>
            <a:endParaRPr lang="tr-TR" altLang="tr-TR" sz="135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İçerik Yer Tutucusu 2">
            <a:extLst>
              <a:ext uri="{FF2B5EF4-FFF2-40B4-BE49-F238E27FC236}">
                <a16:creationId xmlns:a16="http://schemas.microsoft.com/office/drawing/2014/main" id="{6ED4E1FB-8707-61B9-B435-87136319C99D}"/>
              </a:ext>
            </a:extLst>
          </p:cNvPr>
          <p:cNvSpPr>
            <a:spLocks noGrp="1"/>
          </p:cNvSpPr>
          <p:nvPr>
            <p:ph idx="1"/>
          </p:nvPr>
        </p:nvSpPr>
        <p:spPr>
          <a:xfrm>
            <a:off x="628650" y="1063084"/>
            <a:ext cx="7886700" cy="4819874"/>
          </a:xfrm>
          <a:solidFill>
            <a:schemeClr val="bg1"/>
          </a:solidFill>
        </p:spPr>
        <p:txBody>
          <a:bodyPr anchor="ctr">
            <a:normAutofit fontScale="85000" lnSpcReduction="10000"/>
          </a:bodyPr>
          <a:lstStyle/>
          <a:p>
            <a:pPr marL="285750" indent="-285750">
              <a:lnSpc>
                <a:spcPct val="150000"/>
              </a:lnSpc>
              <a:spcBef>
                <a:spcPts val="450"/>
              </a:spcBef>
              <a:buFont typeface="Wingdings" panose="05000000000000000000" pitchFamily="2" charset="2"/>
              <a:buChar char="§"/>
            </a:pPr>
            <a:r>
              <a:rPr lang="tr-TR" altLang="tr-TR" sz="1800" dirty="0"/>
              <a:t>Yurtiçinde eğitim veren yükseköğretim kurumları ile yurtdışında eğitim veren yükseköğretim kurumları arasında öğrenci ve öğretim elemanı değişimini mümkün kılar. </a:t>
            </a:r>
          </a:p>
          <a:p>
            <a:pPr marL="285750" indent="-285750">
              <a:lnSpc>
                <a:spcPct val="150000"/>
              </a:lnSpc>
              <a:spcBef>
                <a:spcPts val="450"/>
              </a:spcBef>
              <a:buFont typeface="Wingdings" panose="05000000000000000000" pitchFamily="2" charset="2"/>
              <a:buChar char="§"/>
            </a:pPr>
            <a:r>
              <a:rPr lang="tr-TR" altLang="tr-TR" sz="1800" dirty="0"/>
              <a:t>Hiçbir coğrafi bölge ayrımı olmaksızın değişim programı bünyesindeki hareketlilik tüm dünyadaki yükseköğretim kurumlarını kapsar.</a:t>
            </a:r>
          </a:p>
          <a:p>
            <a:pPr marL="285750" indent="-285750">
              <a:lnSpc>
                <a:spcPct val="150000"/>
              </a:lnSpc>
              <a:spcBef>
                <a:spcPts val="450"/>
              </a:spcBef>
              <a:buFont typeface="Wingdings" panose="05000000000000000000" pitchFamily="2" charset="2"/>
              <a:buChar char="§"/>
            </a:pPr>
            <a:r>
              <a:rPr lang="tr-TR" altLang="tr-TR" sz="1800" dirty="0"/>
              <a:t>Öğrenciler </a:t>
            </a:r>
            <a:r>
              <a:rPr lang="tr-TR" altLang="tr-TR" sz="1800" u="sng" dirty="0"/>
              <a:t>en az bir en fazla iki yarıyıl </a:t>
            </a:r>
            <a:r>
              <a:rPr lang="tr-TR" altLang="tr-TR" sz="1800" dirty="0"/>
              <a:t>için faydalanabilirler.</a:t>
            </a:r>
          </a:p>
          <a:p>
            <a:pPr marL="285750" indent="-285750">
              <a:lnSpc>
                <a:spcPct val="150000"/>
              </a:lnSpc>
              <a:spcBef>
                <a:spcPts val="450"/>
              </a:spcBef>
              <a:buFont typeface="Wingdings" panose="05000000000000000000" pitchFamily="2" charset="2"/>
              <a:buChar char="§"/>
            </a:pPr>
            <a:r>
              <a:rPr lang="tr-TR" altLang="tr-TR" sz="1800" dirty="0"/>
              <a:t>Amaç kültürel zenginleşmeyi sağlamak, akademik kapasiteleri arttırmak ve Türkiye’yi yükseköğretim alanında cazibe merkezi haline getirmek.</a:t>
            </a:r>
          </a:p>
          <a:p>
            <a:pPr marL="285750" indent="-285750">
              <a:lnSpc>
                <a:spcPct val="150000"/>
              </a:lnSpc>
              <a:spcBef>
                <a:spcPts val="450"/>
              </a:spcBef>
              <a:buFont typeface="Wingdings" panose="05000000000000000000" pitchFamily="2" charset="2"/>
              <a:buChar char="§"/>
            </a:pPr>
            <a:r>
              <a:rPr lang="tr-TR" altLang="tr-TR" sz="1800" u="sng" dirty="0"/>
              <a:t>Not ortalaması 2.50’nin altında olmamalı</a:t>
            </a:r>
          </a:p>
          <a:p>
            <a:pPr marL="285750" indent="-285750">
              <a:lnSpc>
                <a:spcPct val="150000"/>
              </a:lnSpc>
              <a:spcBef>
                <a:spcPts val="450"/>
              </a:spcBef>
              <a:buFont typeface="Wingdings" panose="05000000000000000000" pitchFamily="2" charset="2"/>
              <a:buChar char="§"/>
            </a:pPr>
            <a:r>
              <a:rPr lang="tr-TR" altLang="tr-TR" sz="1800" dirty="0">
                <a:hlinkClick r:id="rId2"/>
              </a:rPr>
              <a:t>https://mevlana.yok.gov.tr/</a:t>
            </a:r>
            <a:r>
              <a:rPr lang="tr-TR" altLang="tr-TR" sz="1800" dirty="0"/>
              <a:t> adresinden gerekli dilekçeler ve belgeler doldurulur.</a:t>
            </a:r>
          </a:p>
          <a:p>
            <a:pPr marL="285750" indent="-285750">
              <a:lnSpc>
                <a:spcPct val="150000"/>
              </a:lnSpc>
              <a:spcBef>
                <a:spcPts val="450"/>
              </a:spcBef>
              <a:buFont typeface="Wingdings" panose="05000000000000000000" pitchFamily="2" charset="2"/>
              <a:buChar char="§"/>
            </a:pPr>
            <a:r>
              <a:rPr lang="tr-TR" altLang="tr-TR" sz="1800" dirty="0"/>
              <a:t>Değerlendirme ölçütü ve ağırlıklar %50 Genel Akademik Ortalama, %50 dil sınavındaki başarı ortalaması</a:t>
            </a:r>
          </a:p>
          <a:p>
            <a:pPr marL="285750" indent="-285750">
              <a:lnSpc>
                <a:spcPct val="150000"/>
              </a:lnSpc>
              <a:spcBef>
                <a:spcPts val="450"/>
              </a:spcBef>
              <a:buFont typeface="Wingdings" panose="05000000000000000000" pitchFamily="2" charset="2"/>
              <a:buChar char="§"/>
            </a:pPr>
            <a:r>
              <a:rPr lang="tr-TR" altLang="tr-TR" sz="1800" dirty="0"/>
              <a:t>Burs miktarı ülkelere göre değişmekte. </a:t>
            </a:r>
            <a:r>
              <a:rPr lang="tr-TR" altLang="tr-TR" sz="1800" dirty="0">
                <a:hlinkClick r:id="rId3"/>
              </a:rPr>
              <a:t>https://mevlana.bartin.edu.tr/</a:t>
            </a:r>
            <a:r>
              <a:rPr lang="tr-TR" altLang="tr-TR" sz="1800" dirty="0"/>
              <a:t> </a:t>
            </a:r>
          </a:p>
        </p:txBody>
      </p:sp>
      <p:sp>
        <p:nvSpPr>
          <p:cNvPr id="77827" name="Başlık 1">
            <a:extLst>
              <a:ext uri="{FF2B5EF4-FFF2-40B4-BE49-F238E27FC236}">
                <a16:creationId xmlns:a16="http://schemas.microsoft.com/office/drawing/2014/main" id="{516BA472-6B88-0E22-9A0B-4CD8CEE436AB}"/>
              </a:ext>
            </a:extLst>
          </p:cNvPr>
          <p:cNvSpPr>
            <a:spLocks noGrp="1"/>
          </p:cNvSpPr>
          <p:nvPr>
            <p:ph type="title"/>
          </p:nvPr>
        </p:nvSpPr>
        <p:spPr/>
        <p:txBody>
          <a:bodyPr>
            <a:normAutofit/>
          </a:bodyPr>
          <a:lstStyle/>
          <a:p>
            <a:r>
              <a:rPr lang="tr-TR" altLang="tr-TR">
                <a:solidFill>
                  <a:schemeClr val="tx1"/>
                </a:solidFill>
              </a:rPr>
              <a:t>Mevlana Değişim Programı</a:t>
            </a:r>
          </a:p>
        </p:txBody>
      </p:sp>
      <p:sp>
        <p:nvSpPr>
          <p:cNvPr id="3" name="Metin Yer Tutucusu 2">
            <a:extLst>
              <a:ext uri="{FF2B5EF4-FFF2-40B4-BE49-F238E27FC236}">
                <a16:creationId xmlns:a16="http://schemas.microsoft.com/office/drawing/2014/main" id="{FF0F7AA3-7406-F0C7-8DB0-9F86035B5719}"/>
              </a:ext>
            </a:extLst>
          </p:cNvPr>
          <p:cNvSpPr>
            <a:spLocks noGrp="1"/>
          </p:cNvSpPr>
          <p:nvPr>
            <p:ph type="body" sz="quarter" idx="15"/>
          </p:nvPr>
        </p:nvSpPr>
        <p:spPr/>
        <p:txBody>
          <a:bodyPr/>
          <a:lstStyle/>
          <a:p>
            <a:endParaRPr lang="tr-T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çerik Yer Tutucusu 7">
            <a:extLst>
              <a:ext uri="{FF2B5EF4-FFF2-40B4-BE49-F238E27FC236}">
                <a16:creationId xmlns:a16="http://schemas.microsoft.com/office/drawing/2014/main" id="{8EABC2B8-AD51-2B8F-D79B-71D68C44EDEA}"/>
              </a:ext>
            </a:extLst>
          </p:cNvPr>
          <p:cNvPicPr>
            <a:picLocks noGrp="1" noChangeAspect="1"/>
          </p:cNvPicPr>
          <p:nvPr>
            <p:ph idx="1"/>
          </p:nvPr>
        </p:nvPicPr>
        <p:blipFill>
          <a:blip r:embed="rId2"/>
          <a:stretch>
            <a:fillRect/>
          </a:stretch>
        </p:blipFill>
        <p:spPr>
          <a:xfrm>
            <a:off x="628650" y="1735592"/>
            <a:ext cx="7886700" cy="3363445"/>
          </a:xfrm>
        </p:spPr>
      </p:pic>
      <p:sp>
        <p:nvSpPr>
          <p:cNvPr id="3" name="Başlık 2">
            <a:extLst>
              <a:ext uri="{FF2B5EF4-FFF2-40B4-BE49-F238E27FC236}">
                <a16:creationId xmlns:a16="http://schemas.microsoft.com/office/drawing/2014/main" id="{74CCDEB6-0952-9D29-1758-E1E0B6011369}"/>
              </a:ext>
            </a:extLst>
          </p:cNvPr>
          <p:cNvSpPr>
            <a:spLocks noGrp="1"/>
          </p:cNvSpPr>
          <p:nvPr>
            <p:ph type="title"/>
          </p:nvPr>
        </p:nvSpPr>
        <p:spPr/>
        <p:txBody>
          <a:bodyPr/>
          <a:lstStyle/>
          <a:p>
            <a:pPr algn="ctr"/>
            <a:r>
              <a:rPr lang="tr-TR" dirty="0"/>
              <a:t>E-DERS VE UZAKTAN ERİŞİM HİZMETLERİ </a:t>
            </a:r>
          </a:p>
        </p:txBody>
      </p:sp>
      <p:sp>
        <p:nvSpPr>
          <p:cNvPr id="4" name="Metin Yer Tutucusu 3">
            <a:extLst>
              <a:ext uri="{FF2B5EF4-FFF2-40B4-BE49-F238E27FC236}">
                <a16:creationId xmlns:a16="http://schemas.microsoft.com/office/drawing/2014/main" id="{CF05014A-ACD2-0E35-A9EA-E956B93F1025}"/>
              </a:ext>
            </a:extLst>
          </p:cNvPr>
          <p:cNvSpPr>
            <a:spLocks noGrp="1"/>
          </p:cNvSpPr>
          <p:nvPr>
            <p:ph type="body" sz="quarter" idx="14"/>
          </p:nvPr>
        </p:nvSpPr>
        <p:spPr/>
        <p:txBody>
          <a:bodyPr/>
          <a:lstStyle/>
          <a:p>
            <a:endParaRPr lang="tr-TR" dirty="0"/>
          </a:p>
        </p:txBody>
      </p:sp>
      <p:sp>
        <p:nvSpPr>
          <p:cNvPr id="5" name="Metin Yer Tutucusu 4">
            <a:extLst>
              <a:ext uri="{FF2B5EF4-FFF2-40B4-BE49-F238E27FC236}">
                <a16:creationId xmlns:a16="http://schemas.microsoft.com/office/drawing/2014/main" id="{60103850-4149-3CA8-5A81-AFE37E7C75A6}"/>
              </a:ext>
            </a:extLst>
          </p:cNvPr>
          <p:cNvSpPr>
            <a:spLocks noGrp="1"/>
          </p:cNvSpPr>
          <p:nvPr>
            <p:ph type="body" sz="quarter" idx="15"/>
          </p:nvPr>
        </p:nvSpPr>
        <p:spPr/>
        <p:txBody>
          <a:bodyPr/>
          <a:lstStyle/>
          <a:p>
            <a:endParaRPr lang="tr-TR"/>
          </a:p>
        </p:txBody>
      </p:sp>
      <p:sp>
        <p:nvSpPr>
          <p:cNvPr id="6" name="Slayt Numarası Yer Tutucusu 5">
            <a:extLst>
              <a:ext uri="{FF2B5EF4-FFF2-40B4-BE49-F238E27FC236}">
                <a16:creationId xmlns:a16="http://schemas.microsoft.com/office/drawing/2014/main" id="{27E3AA3D-2D49-113C-E9E8-5D91A01AAA7B}"/>
              </a:ext>
            </a:extLst>
          </p:cNvPr>
          <p:cNvSpPr>
            <a:spLocks noGrp="1"/>
          </p:cNvSpPr>
          <p:nvPr>
            <p:ph type="sldNum" sz="quarter" idx="4"/>
          </p:nvPr>
        </p:nvSpPr>
        <p:spPr/>
        <p:txBody>
          <a:bodyPr/>
          <a:lstStyle/>
          <a:p>
            <a:fld id="{B5E7337E-6B17-014B-AB72-4F4640082CEB}" type="slidenum">
              <a:rPr lang="en-CY" smtClean="0"/>
              <a:pPr/>
              <a:t>49</a:t>
            </a:fld>
            <a:endParaRPr lang="en-CY" dirty="0"/>
          </a:p>
        </p:txBody>
      </p:sp>
    </p:spTree>
    <p:extLst>
      <p:ext uri="{BB962C8B-B14F-4D97-AF65-F5344CB8AC3E}">
        <p14:creationId xmlns:p14="http://schemas.microsoft.com/office/powerpoint/2010/main" val="4252601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896119A3-9212-01B6-B075-DA2D17845F4F}"/>
              </a:ext>
            </a:extLst>
          </p:cNvPr>
          <p:cNvPicPr>
            <a:picLocks noGrp="1" noChangeAspect="1"/>
          </p:cNvPicPr>
          <p:nvPr>
            <p:ph idx="1"/>
          </p:nvPr>
        </p:nvPicPr>
        <p:blipFill>
          <a:blip r:embed="rId2"/>
          <a:stretch>
            <a:fillRect/>
          </a:stretch>
        </p:blipFill>
        <p:spPr>
          <a:xfrm>
            <a:off x="628650" y="1205823"/>
            <a:ext cx="3841680" cy="2151341"/>
          </a:xfrm>
          <a:prstGeom prst="rect">
            <a:avLst/>
          </a:prstGeom>
        </p:spPr>
      </p:pic>
      <p:sp>
        <p:nvSpPr>
          <p:cNvPr id="11" name="Başlık 10">
            <a:extLst>
              <a:ext uri="{FF2B5EF4-FFF2-40B4-BE49-F238E27FC236}">
                <a16:creationId xmlns:a16="http://schemas.microsoft.com/office/drawing/2014/main" id="{CB3596D1-15CA-F562-9BAD-FA0D67B3B400}"/>
              </a:ext>
            </a:extLst>
          </p:cNvPr>
          <p:cNvSpPr>
            <a:spLocks noGrp="1"/>
          </p:cNvSpPr>
          <p:nvPr>
            <p:ph type="title"/>
          </p:nvPr>
        </p:nvSpPr>
        <p:spPr/>
        <p:txBody>
          <a:bodyPr/>
          <a:lstStyle/>
          <a:p>
            <a:r>
              <a:rPr lang="tr-TR" b="1" dirty="0"/>
              <a:t>BARTIN İLİ TANITIMI</a:t>
            </a:r>
          </a:p>
        </p:txBody>
      </p:sp>
      <p:pic>
        <p:nvPicPr>
          <p:cNvPr id="13314" name="Picture 2" descr="Bartın'da Gezilecek Yerler - BiletBayisi Seyahat Blogu">
            <a:extLst>
              <a:ext uri="{FF2B5EF4-FFF2-40B4-BE49-F238E27FC236}">
                <a16:creationId xmlns:a16="http://schemas.microsoft.com/office/drawing/2014/main" id="{F342ECE2-391E-A4E3-B876-9AD3EABFC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3621366"/>
            <a:ext cx="5018633" cy="201312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nkumu Plajı › Otelz Blog">
            <a:extLst>
              <a:ext uri="{FF2B5EF4-FFF2-40B4-BE49-F238E27FC236}">
                <a16:creationId xmlns:a16="http://schemas.microsoft.com/office/drawing/2014/main" id="{1E11434A-3587-F16D-9AE1-597EBC0362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1163618"/>
            <a:ext cx="3362912" cy="2284627"/>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id="{E62F9F5D-CD65-6508-C7FB-B9C444A70671}"/>
              </a:ext>
            </a:extLst>
          </p:cNvPr>
          <p:cNvPicPr>
            <a:picLocks noChangeAspect="1"/>
          </p:cNvPicPr>
          <p:nvPr/>
        </p:nvPicPr>
        <p:blipFill>
          <a:blip r:embed="rId5"/>
          <a:stretch>
            <a:fillRect/>
          </a:stretch>
        </p:blipFill>
        <p:spPr>
          <a:xfrm>
            <a:off x="323528" y="3621366"/>
            <a:ext cx="3398567" cy="2261592"/>
          </a:xfrm>
          <a:prstGeom prst="rect">
            <a:avLst/>
          </a:prstGeom>
        </p:spPr>
      </p:pic>
    </p:spTree>
    <p:extLst>
      <p:ext uri="{BB962C8B-B14F-4D97-AF65-F5344CB8AC3E}">
        <p14:creationId xmlns:p14="http://schemas.microsoft.com/office/powerpoint/2010/main" val="13954126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çerik Yer Tutucusu 9">
            <a:extLst>
              <a:ext uri="{FF2B5EF4-FFF2-40B4-BE49-F238E27FC236}">
                <a16:creationId xmlns:a16="http://schemas.microsoft.com/office/drawing/2014/main" id="{AAF01785-BECC-4611-4115-F370C0F50CCD}"/>
              </a:ext>
            </a:extLst>
          </p:cNvPr>
          <p:cNvPicPr>
            <a:picLocks noGrp="1" noChangeAspect="1"/>
          </p:cNvPicPr>
          <p:nvPr>
            <p:ph sz="quarter" idx="13"/>
          </p:nvPr>
        </p:nvPicPr>
        <p:blipFill>
          <a:blip r:embed="rId2"/>
          <a:stretch>
            <a:fillRect/>
          </a:stretch>
        </p:blipFill>
        <p:spPr>
          <a:xfrm>
            <a:off x="1331640" y="188640"/>
            <a:ext cx="6120680" cy="6133274"/>
          </a:xfrm>
        </p:spPr>
      </p:pic>
      <p:sp>
        <p:nvSpPr>
          <p:cNvPr id="6" name="Slayt Numarası Yer Tutucusu 5">
            <a:extLst>
              <a:ext uri="{FF2B5EF4-FFF2-40B4-BE49-F238E27FC236}">
                <a16:creationId xmlns:a16="http://schemas.microsoft.com/office/drawing/2014/main" id="{D4CD252B-CFF2-5601-550A-A1FD764DF92D}"/>
              </a:ext>
            </a:extLst>
          </p:cNvPr>
          <p:cNvSpPr>
            <a:spLocks noGrp="1"/>
          </p:cNvSpPr>
          <p:nvPr>
            <p:ph type="sldNum" sz="quarter" idx="4"/>
          </p:nvPr>
        </p:nvSpPr>
        <p:spPr/>
        <p:txBody>
          <a:bodyPr/>
          <a:lstStyle/>
          <a:p>
            <a:fld id="{B5E7337E-6B17-014B-AB72-4F4640082CEB}" type="slidenum">
              <a:rPr lang="en-CY" smtClean="0"/>
              <a:pPr/>
              <a:t>50</a:t>
            </a:fld>
            <a:endParaRPr lang="en-CY" dirty="0"/>
          </a:p>
        </p:txBody>
      </p:sp>
    </p:spTree>
    <p:extLst>
      <p:ext uri="{BB962C8B-B14F-4D97-AF65-F5344CB8AC3E}">
        <p14:creationId xmlns:p14="http://schemas.microsoft.com/office/powerpoint/2010/main" val="15810097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a:extLst>
              <a:ext uri="{FF2B5EF4-FFF2-40B4-BE49-F238E27FC236}">
                <a16:creationId xmlns:a16="http://schemas.microsoft.com/office/drawing/2014/main" id="{D8F6E4FF-D60C-8F60-9410-FE92898764BD}"/>
              </a:ext>
            </a:extLst>
          </p:cNvPr>
          <p:cNvPicPr>
            <a:picLocks noGrp="1" noChangeAspect="1"/>
          </p:cNvPicPr>
          <p:nvPr>
            <p:ph sz="quarter" idx="13"/>
          </p:nvPr>
        </p:nvPicPr>
        <p:blipFill>
          <a:blip r:embed="rId2"/>
          <a:stretch>
            <a:fillRect/>
          </a:stretch>
        </p:blipFill>
        <p:spPr>
          <a:xfrm>
            <a:off x="652048" y="1909350"/>
            <a:ext cx="6992671" cy="2966775"/>
          </a:xfrm>
        </p:spPr>
      </p:pic>
      <p:sp>
        <p:nvSpPr>
          <p:cNvPr id="3" name="Başlık 2">
            <a:extLst>
              <a:ext uri="{FF2B5EF4-FFF2-40B4-BE49-F238E27FC236}">
                <a16:creationId xmlns:a16="http://schemas.microsoft.com/office/drawing/2014/main" id="{A04E22D8-8CDD-A4B5-EE0A-526569833C70}"/>
              </a:ext>
            </a:extLst>
          </p:cNvPr>
          <p:cNvSpPr>
            <a:spLocks noGrp="1"/>
          </p:cNvSpPr>
          <p:nvPr>
            <p:ph type="title"/>
          </p:nvPr>
        </p:nvSpPr>
        <p:spPr/>
        <p:txBody>
          <a:bodyPr/>
          <a:lstStyle/>
          <a:p>
            <a:r>
              <a:rPr lang="tr-TR" dirty="0"/>
              <a:t>PSİKOLOJİK DANIŞMANLIK VE REHBERLİK HİZMETLERİ</a:t>
            </a:r>
          </a:p>
        </p:txBody>
      </p:sp>
      <p:sp>
        <p:nvSpPr>
          <p:cNvPr id="4" name="Slayt Numarası Yer Tutucusu 3">
            <a:extLst>
              <a:ext uri="{FF2B5EF4-FFF2-40B4-BE49-F238E27FC236}">
                <a16:creationId xmlns:a16="http://schemas.microsoft.com/office/drawing/2014/main" id="{F69A4954-64F9-C563-21A1-5D0C7DE3C7EA}"/>
              </a:ext>
            </a:extLst>
          </p:cNvPr>
          <p:cNvSpPr>
            <a:spLocks noGrp="1"/>
          </p:cNvSpPr>
          <p:nvPr>
            <p:ph type="sldNum" sz="quarter" idx="4"/>
          </p:nvPr>
        </p:nvSpPr>
        <p:spPr/>
        <p:txBody>
          <a:bodyPr/>
          <a:lstStyle/>
          <a:p>
            <a:fld id="{B5E7337E-6B17-014B-AB72-4F4640082CEB}" type="slidenum">
              <a:rPr lang="en-CY" smtClean="0"/>
              <a:pPr/>
              <a:t>51</a:t>
            </a:fld>
            <a:endParaRPr lang="en-CY" dirty="0"/>
          </a:p>
        </p:txBody>
      </p:sp>
      <p:sp>
        <p:nvSpPr>
          <p:cNvPr id="10" name="Metin kutusu 9">
            <a:extLst>
              <a:ext uri="{FF2B5EF4-FFF2-40B4-BE49-F238E27FC236}">
                <a16:creationId xmlns:a16="http://schemas.microsoft.com/office/drawing/2014/main" id="{6E253B93-D956-AA9F-D751-1B1C1AE4A7B8}"/>
              </a:ext>
            </a:extLst>
          </p:cNvPr>
          <p:cNvSpPr txBox="1"/>
          <p:nvPr/>
        </p:nvSpPr>
        <p:spPr>
          <a:xfrm>
            <a:off x="5358719" y="714691"/>
            <a:ext cx="4572000" cy="369332"/>
          </a:xfrm>
          <a:prstGeom prst="rect">
            <a:avLst/>
          </a:prstGeom>
          <a:noFill/>
        </p:spPr>
        <p:txBody>
          <a:bodyPr wrap="square">
            <a:spAutoFit/>
          </a:bodyPr>
          <a:lstStyle/>
          <a:p>
            <a:r>
              <a:rPr lang="tr-TR" dirty="0">
                <a:hlinkClick r:id="rId3" action="ppaction://hlinksldjump"/>
              </a:rPr>
              <a:t>https://pdrem.bartin.edu.tr/</a:t>
            </a:r>
            <a:endParaRPr lang="tr-TR" dirty="0"/>
          </a:p>
        </p:txBody>
      </p:sp>
      <p:sp>
        <p:nvSpPr>
          <p:cNvPr id="11" name="Ok: Çentikli Sağ 10">
            <a:extLst>
              <a:ext uri="{FF2B5EF4-FFF2-40B4-BE49-F238E27FC236}">
                <a16:creationId xmlns:a16="http://schemas.microsoft.com/office/drawing/2014/main" id="{1F9D1E25-615B-AA54-52CA-90A225BD03B5}"/>
              </a:ext>
            </a:extLst>
          </p:cNvPr>
          <p:cNvSpPr/>
          <p:nvPr/>
        </p:nvSpPr>
        <p:spPr>
          <a:xfrm rot="19443666">
            <a:off x="-42778" y="4699078"/>
            <a:ext cx="827584" cy="737810"/>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Metin kutusu 12">
            <a:extLst>
              <a:ext uri="{FF2B5EF4-FFF2-40B4-BE49-F238E27FC236}">
                <a16:creationId xmlns:a16="http://schemas.microsoft.com/office/drawing/2014/main" id="{B150264A-9146-F947-A37A-58C724438889}"/>
              </a:ext>
            </a:extLst>
          </p:cNvPr>
          <p:cNvSpPr txBox="1"/>
          <p:nvPr/>
        </p:nvSpPr>
        <p:spPr>
          <a:xfrm>
            <a:off x="652048" y="1143688"/>
            <a:ext cx="7543750" cy="646331"/>
          </a:xfrm>
          <a:prstGeom prst="rect">
            <a:avLst/>
          </a:prstGeom>
          <a:noFill/>
        </p:spPr>
        <p:txBody>
          <a:bodyPr wrap="square">
            <a:spAutoFit/>
          </a:bodyPr>
          <a:lstStyle/>
          <a:p>
            <a:pPr marL="285750" indent="-285750" algn="just">
              <a:buFont typeface="Arial" panose="020B0604020202020204" pitchFamily="34" charset="0"/>
              <a:buChar char="•"/>
            </a:pPr>
            <a:r>
              <a:rPr lang="tr-TR" dirty="0"/>
              <a:t>Merkezimiz Eğitim Fakültesi binasının 3. katında yer almaktadır. </a:t>
            </a:r>
          </a:p>
          <a:p>
            <a:pPr marL="285750" indent="-285750" algn="just">
              <a:buFont typeface="Arial" panose="020B0604020202020204" pitchFamily="34" charset="0"/>
              <a:buChar char="•"/>
            </a:pPr>
            <a:r>
              <a:rPr lang="tr-TR" dirty="0"/>
              <a:t>Hafta içi 09.00-17.00 saatleri arasında hizmet vermektedir.</a:t>
            </a:r>
          </a:p>
        </p:txBody>
      </p:sp>
      <p:sp>
        <p:nvSpPr>
          <p:cNvPr id="15" name="Metin kutusu 14">
            <a:extLst>
              <a:ext uri="{FF2B5EF4-FFF2-40B4-BE49-F238E27FC236}">
                <a16:creationId xmlns:a16="http://schemas.microsoft.com/office/drawing/2014/main" id="{D9C5DBFE-D074-8D5B-49E5-A6A7C0CA5F36}"/>
              </a:ext>
            </a:extLst>
          </p:cNvPr>
          <p:cNvSpPr txBox="1"/>
          <p:nvPr/>
        </p:nvSpPr>
        <p:spPr>
          <a:xfrm>
            <a:off x="922556" y="5147864"/>
            <a:ext cx="7273242"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l"/>
            <a:r>
              <a:rPr lang="tr-TR" b="1" i="0" dirty="0">
                <a:solidFill>
                  <a:srgbClr val="0F0F0F"/>
                </a:solidFill>
                <a:effectLst/>
                <a:latin typeface="Roboto" panose="02000000000000000000" pitchFamily="2" charset="0"/>
              </a:rPr>
              <a:t>BARÜ Psikolojik Danışma ve Rehberlik Uygulama ve Araştırma Merkezi Tanıtım Filmi için TIKLAYINIZ </a:t>
            </a:r>
            <a:r>
              <a:rPr lang="tr-TR" b="1" i="0" dirty="0">
                <a:solidFill>
                  <a:srgbClr val="0F0F0F"/>
                </a:solidFill>
                <a:effectLst/>
                <a:latin typeface="Roboto" panose="02000000000000000000" pitchFamily="2" charset="0"/>
                <a:hlinkClick r:id="rId3" action="ppaction://hlinksldjump"/>
              </a:rPr>
              <a:t>https://www.youtube.com/watch?v=rcj-Du1BKQA</a:t>
            </a:r>
            <a:endParaRPr lang="tr-TR" b="1" i="0" dirty="0">
              <a:solidFill>
                <a:srgbClr val="0F0F0F"/>
              </a:solidFill>
              <a:effectLst/>
              <a:latin typeface="Roboto" panose="02000000000000000000" pitchFamily="2" charset="0"/>
            </a:endParaRPr>
          </a:p>
        </p:txBody>
      </p:sp>
    </p:spTree>
    <p:extLst>
      <p:ext uri="{BB962C8B-B14F-4D97-AF65-F5344CB8AC3E}">
        <p14:creationId xmlns:p14="http://schemas.microsoft.com/office/powerpoint/2010/main" val="1012234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4661B820-4D8B-EEA8-7B4F-C478B80EE0FD}"/>
              </a:ext>
            </a:extLst>
          </p:cNvPr>
          <p:cNvSpPr>
            <a:spLocks noGrp="1"/>
          </p:cNvSpPr>
          <p:nvPr>
            <p:ph sz="quarter" idx="13"/>
          </p:nvPr>
        </p:nvSpPr>
        <p:spPr/>
        <p:txBody>
          <a:bodyPr/>
          <a:lstStyle/>
          <a:p>
            <a:pPr lvl="1" algn="just">
              <a:lnSpc>
                <a:spcPct val="150000"/>
              </a:lnSpc>
            </a:pPr>
            <a:r>
              <a:rPr lang="tr-TR" sz="1800" b="0" i="0" dirty="0" err="1">
                <a:solidFill>
                  <a:srgbClr val="212121"/>
                </a:solidFill>
                <a:effectLst/>
                <a:latin typeface="+mn-lt"/>
              </a:rPr>
              <a:t>Mediko</a:t>
            </a:r>
            <a:r>
              <a:rPr lang="tr-TR" sz="1800" b="0" i="0" dirty="0">
                <a:solidFill>
                  <a:srgbClr val="212121"/>
                </a:solidFill>
                <a:effectLst/>
                <a:latin typeface="+mn-lt"/>
              </a:rPr>
              <a:t>-Sosyal Merkezi 1 Diş Hekimi,1 Doktor,1 Diyetisyen, 1 Psikolog ve 1 Hemşireden oluşan bir ekip ile  öğrenciler ile personel (akademik-idari) ve kanunen bakmakla hükümlü oldukları yakınlarına hizmet vermektedir.</a:t>
            </a:r>
          </a:p>
          <a:p>
            <a:endParaRPr lang="tr-TR" dirty="0">
              <a:solidFill>
                <a:srgbClr val="212121"/>
              </a:solidFill>
              <a:latin typeface="SSS"/>
            </a:endParaRPr>
          </a:p>
          <a:p>
            <a:endParaRPr lang="tr-TR" dirty="0"/>
          </a:p>
        </p:txBody>
      </p:sp>
      <p:sp>
        <p:nvSpPr>
          <p:cNvPr id="3" name="Başlık 2">
            <a:extLst>
              <a:ext uri="{FF2B5EF4-FFF2-40B4-BE49-F238E27FC236}">
                <a16:creationId xmlns:a16="http://schemas.microsoft.com/office/drawing/2014/main" id="{4781427F-32C8-94AD-5E39-10D183D3141E}"/>
              </a:ext>
            </a:extLst>
          </p:cNvPr>
          <p:cNvSpPr>
            <a:spLocks noGrp="1"/>
          </p:cNvSpPr>
          <p:nvPr>
            <p:ph type="title"/>
          </p:nvPr>
        </p:nvSpPr>
        <p:spPr/>
        <p:txBody>
          <a:bodyPr/>
          <a:lstStyle/>
          <a:p>
            <a:pPr algn="ctr"/>
            <a:r>
              <a:rPr lang="tr-TR" dirty="0"/>
              <a:t>SAĞLIK HİZMETLERİ</a:t>
            </a:r>
          </a:p>
        </p:txBody>
      </p:sp>
      <p:sp>
        <p:nvSpPr>
          <p:cNvPr id="4" name="Slayt Numarası Yer Tutucusu 3">
            <a:extLst>
              <a:ext uri="{FF2B5EF4-FFF2-40B4-BE49-F238E27FC236}">
                <a16:creationId xmlns:a16="http://schemas.microsoft.com/office/drawing/2014/main" id="{24E7DEE0-6174-FD50-ECE8-2857C0AA7147}"/>
              </a:ext>
            </a:extLst>
          </p:cNvPr>
          <p:cNvSpPr>
            <a:spLocks noGrp="1"/>
          </p:cNvSpPr>
          <p:nvPr>
            <p:ph type="sldNum" sz="quarter" idx="4"/>
          </p:nvPr>
        </p:nvSpPr>
        <p:spPr/>
        <p:txBody>
          <a:bodyPr/>
          <a:lstStyle/>
          <a:p>
            <a:fld id="{B5E7337E-6B17-014B-AB72-4F4640082CEB}" type="slidenum">
              <a:rPr lang="en-CY" smtClean="0"/>
              <a:pPr/>
              <a:t>52</a:t>
            </a:fld>
            <a:endParaRPr lang="en-CY" dirty="0"/>
          </a:p>
        </p:txBody>
      </p:sp>
      <p:pic>
        <p:nvPicPr>
          <p:cNvPr id="6" name="Resim 5">
            <a:extLst>
              <a:ext uri="{FF2B5EF4-FFF2-40B4-BE49-F238E27FC236}">
                <a16:creationId xmlns:a16="http://schemas.microsoft.com/office/drawing/2014/main" id="{16BE3856-FB34-110D-1552-1ED392F294E7}"/>
              </a:ext>
            </a:extLst>
          </p:cNvPr>
          <p:cNvPicPr>
            <a:picLocks noChangeAspect="1"/>
          </p:cNvPicPr>
          <p:nvPr/>
        </p:nvPicPr>
        <p:blipFill>
          <a:blip r:embed="rId2"/>
          <a:stretch>
            <a:fillRect/>
          </a:stretch>
        </p:blipFill>
        <p:spPr>
          <a:xfrm>
            <a:off x="1599120" y="3788757"/>
            <a:ext cx="5943600" cy="1476375"/>
          </a:xfrm>
          <a:prstGeom prst="rect">
            <a:avLst/>
          </a:prstGeom>
        </p:spPr>
      </p:pic>
    </p:spTree>
    <p:extLst>
      <p:ext uri="{BB962C8B-B14F-4D97-AF65-F5344CB8AC3E}">
        <p14:creationId xmlns:p14="http://schemas.microsoft.com/office/powerpoint/2010/main" val="9860141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a:extLst>
              <a:ext uri="{FF2B5EF4-FFF2-40B4-BE49-F238E27FC236}">
                <a16:creationId xmlns:a16="http://schemas.microsoft.com/office/drawing/2014/main" id="{247C774F-A2DC-0657-F22F-4FFE86E465DB}"/>
              </a:ext>
            </a:extLst>
          </p:cNvPr>
          <p:cNvPicPr>
            <a:picLocks noGrp="1" noChangeAspect="1"/>
          </p:cNvPicPr>
          <p:nvPr>
            <p:ph sz="quarter" idx="13"/>
          </p:nvPr>
        </p:nvPicPr>
        <p:blipFill>
          <a:blip r:embed="rId2"/>
          <a:stretch>
            <a:fillRect/>
          </a:stretch>
        </p:blipFill>
        <p:spPr>
          <a:xfrm>
            <a:off x="2195736" y="116632"/>
            <a:ext cx="4301872" cy="6107906"/>
          </a:xfrm>
        </p:spPr>
      </p:pic>
      <p:sp>
        <p:nvSpPr>
          <p:cNvPr id="4" name="Slayt Numarası Yer Tutucusu 3">
            <a:extLst>
              <a:ext uri="{FF2B5EF4-FFF2-40B4-BE49-F238E27FC236}">
                <a16:creationId xmlns:a16="http://schemas.microsoft.com/office/drawing/2014/main" id="{38C6B406-25E8-869B-A547-05BA46E08FBA}"/>
              </a:ext>
            </a:extLst>
          </p:cNvPr>
          <p:cNvSpPr>
            <a:spLocks noGrp="1"/>
          </p:cNvSpPr>
          <p:nvPr>
            <p:ph type="sldNum" sz="quarter" idx="4"/>
          </p:nvPr>
        </p:nvSpPr>
        <p:spPr/>
        <p:txBody>
          <a:bodyPr/>
          <a:lstStyle/>
          <a:p>
            <a:fld id="{B5E7337E-6B17-014B-AB72-4F4640082CEB}" type="slidenum">
              <a:rPr lang="en-CY" smtClean="0"/>
              <a:pPr/>
              <a:t>53</a:t>
            </a:fld>
            <a:endParaRPr lang="en-CY" dirty="0"/>
          </a:p>
        </p:txBody>
      </p:sp>
    </p:spTree>
    <p:extLst>
      <p:ext uri="{BB962C8B-B14F-4D97-AF65-F5344CB8AC3E}">
        <p14:creationId xmlns:p14="http://schemas.microsoft.com/office/powerpoint/2010/main" val="4233701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E8D23568-5A00-0656-327E-D0B6C9C5ED03}"/>
              </a:ext>
            </a:extLst>
          </p:cNvPr>
          <p:cNvSpPr>
            <a:spLocks noGrp="1"/>
          </p:cNvSpPr>
          <p:nvPr>
            <p:ph sz="quarter" idx="13"/>
          </p:nvPr>
        </p:nvSpPr>
        <p:spPr/>
        <p:txBody>
          <a:bodyPr/>
          <a:lstStyle/>
          <a:p>
            <a:pPr algn="ctr">
              <a:lnSpc>
                <a:spcPct val="150000"/>
              </a:lnSpc>
            </a:pPr>
            <a:r>
              <a:rPr lang="tr-TR" sz="2000" b="1" i="0" dirty="0">
                <a:solidFill>
                  <a:srgbClr val="212121"/>
                </a:solidFill>
                <a:effectLst/>
                <a:latin typeface="+mn-lt"/>
              </a:rPr>
              <a:t>Öğrenci Kulüpleri Listesine ulaşmak için TIKLAYINIZ </a:t>
            </a:r>
            <a:r>
              <a:rPr lang="tr-TR" sz="2000" b="1" i="0" dirty="0">
                <a:solidFill>
                  <a:srgbClr val="212121"/>
                </a:solidFill>
                <a:effectLst/>
                <a:latin typeface="+mn-lt"/>
                <a:hlinkClick r:id="rId2" action="ppaction://hlinksldjump"/>
              </a:rPr>
              <a:t>https://sksdb.bartin.edu.tr/ogrenci-kulupleri-listesi.html</a:t>
            </a:r>
            <a:r>
              <a:rPr lang="tr-TR" sz="2000" b="1" i="0" dirty="0">
                <a:solidFill>
                  <a:srgbClr val="212121"/>
                </a:solidFill>
                <a:effectLst/>
                <a:latin typeface="+mn-lt"/>
              </a:rPr>
              <a:t> </a:t>
            </a:r>
          </a:p>
          <a:p>
            <a:endParaRPr lang="tr-TR" dirty="0"/>
          </a:p>
        </p:txBody>
      </p:sp>
      <p:sp>
        <p:nvSpPr>
          <p:cNvPr id="3" name="Başlık 2">
            <a:extLst>
              <a:ext uri="{FF2B5EF4-FFF2-40B4-BE49-F238E27FC236}">
                <a16:creationId xmlns:a16="http://schemas.microsoft.com/office/drawing/2014/main" id="{2270567C-8E35-9ED6-C035-4017D060B8D3}"/>
              </a:ext>
            </a:extLst>
          </p:cNvPr>
          <p:cNvSpPr>
            <a:spLocks noGrp="1"/>
          </p:cNvSpPr>
          <p:nvPr>
            <p:ph type="title"/>
          </p:nvPr>
        </p:nvSpPr>
        <p:spPr/>
        <p:txBody>
          <a:bodyPr/>
          <a:lstStyle/>
          <a:p>
            <a:pPr algn="ctr"/>
            <a:r>
              <a:rPr lang="tr-TR" dirty="0"/>
              <a:t>ÖĞRENCİ KULÜPLERİ</a:t>
            </a:r>
          </a:p>
        </p:txBody>
      </p:sp>
      <p:sp>
        <p:nvSpPr>
          <p:cNvPr id="4" name="Slayt Numarası Yer Tutucusu 3">
            <a:extLst>
              <a:ext uri="{FF2B5EF4-FFF2-40B4-BE49-F238E27FC236}">
                <a16:creationId xmlns:a16="http://schemas.microsoft.com/office/drawing/2014/main" id="{E1AAFBB2-49F8-5D63-4834-50D40BB222E1}"/>
              </a:ext>
            </a:extLst>
          </p:cNvPr>
          <p:cNvSpPr>
            <a:spLocks noGrp="1"/>
          </p:cNvSpPr>
          <p:nvPr>
            <p:ph type="sldNum" sz="quarter" idx="4"/>
          </p:nvPr>
        </p:nvSpPr>
        <p:spPr/>
        <p:txBody>
          <a:bodyPr/>
          <a:lstStyle/>
          <a:p>
            <a:fld id="{B5E7337E-6B17-014B-AB72-4F4640082CEB}" type="slidenum">
              <a:rPr lang="en-CY" smtClean="0"/>
              <a:pPr/>
              <a:t>54</a:t>
            </a:fld>
            <a:endParaRPr lang="en-CY" dirty="0"/>
          </a:p>
        </p:txBody>
      </p:sp>
    </p:spTree>
    <p:extLst>
      <p:ext uri="{BB962C8B-B14F-4D97-AF65-F5344CB8AC3E}">
        <p14:creationId xmlns:p14="http://schemas.microsoft.com/office/powerpoint/2010/main" val="28861456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25606FB7-6917-C211-840C-53BAD6C5B20F}"/>
              </a:ext>
            </a:extLst>
          </p:cNvPr>
          <p:cNvSpPr>
            <a:spLocks noGrp="1"/>
          </p:cNvSpPr>
          <p:nvPr>
            <p:ph sz="quarter" idx="13"/>
          </p:nvPr>
        </p:nvSpPr>
        <p:spPr>
          <a:xfrm>
            <a:off x="0" y="0"/>
            <a:ext cx="9144000" cy="6785832"/>
          </a:xfrm>
        </p:spPr>
        <p:style>
          <a:lnRef idx="2">
            <a:schemeClr val="accent2"/>
          </a:lnRef>
          <a:fillRef idx="1">
            <a:schemeClr val="lt1"/>
          </a:fillRef>
          <a:effectRef idx="0">
            <a:schemeClr val="accent2"/>
          </a:effectRef>
          <a:fontRef idx="minor">
            <a:schemeClr val="dk1"/>
          </a:fontRef>
        </p:style>
        <p:txBody>
          <a:bodyPr numCol="3"/>
          <a:lstStyle/>
          <a:p>
            <a:pPr marL="342900" indent="-342900">
              <a:lnSpc>
                <a:spcPct val="100000"/>
              </a:lnSpc>
              <a:spcBef>
                <a:spcPts val="0"/>
              </a:spcBef>
              <a:buFont typeface="+mj-lt"/>
              <a:buAutoNum type="arabicParenR"/>
            </a:pPr>
            <a:r>
              <a:rPr lang="tr-TR" sz="1400" dirty="0"/>
              <a:t>Bilardo Kulübü</a:t>
            </a:r>
          </a:p>
          <a:p>
            <a:pPr marL="342900" indent="-342900">
              <a:lnSpc>
                <a:spcPct val="100000"/>
              </a:lnSpc>
              <a:spcBef>
                <a:spcPts val="0"/>
              </a:spcBef>
              <a:buFont typeface="+mj-lt"/>
              <a:buAutoNum type="arabicParenR"/>
            </a:pPr>
            <a:r>
              <a:rPr lang="tr-TR" sz="1400" dirty="0"/>
              <a:t>Bilge74 Kulübü</a:t>
            </a:r>
          </a:p>
          <a:p>
            <a:pPr marL="342900" indent="-342900">
              <a:lnSpc>
                <a:spcPct val="100000"/>
              </a:lnSpc>
              <a:spcBef>
                <a:spcPts val="0"/>
              </a:spcBef>
              <a:buFont typeface="+mj-lt"/>
              <a:buAutoNum type="arabicParenR"/>
            </a:pPr>
            <a:r>
              <a:rPr lang="tr-TR" sz="1400" dirty="0"/>
              <a:t>Bilgi ve Değerler Kulübü</a:t>
            </a:r>
          </a:p>
          <a:p>
            <a:pPr marL="342900" indent="-342900">
              <a:lnSpc>
                <a:spcPct val="100000"/>
              </a:lnSpc>
              <a:spcBef>
                <a:spcPts val="0"/>
              </a:spcBef>
              <a:buFont typeface="+mj-lt"/>
              <a:buAutoNum type="arabicParenR"/>
            </a:pPr>
            <a:r>
              <a:rPr lang="tr-TR" sz="1400" dirty="0"/>
              <a:t>Bilim Kurgu ve Fantezi Kulübü</a:t>
            </a:r>
          </a:p>
          <a:p>
            <a:pPr marL="342900" indent="-342900">
              <a:lnSpc>
                <a:spcPct val="100000"/>
              </a:lnSpc>
              <a:spcBef>
                <a:spcPts val="0"/>
              </a:spcBef>
              <a:buFont typeface="+mj-lt"/>
              <a:buAutoNum type="arabicParenR"/>
            </a:pPr>
            <a:r>
              <a:rPr lang="tr-TR" sz="1400" dirty="0"/>
              <a:t>Bilim ve Teknoloji Kulübü</a:t>
            </a:r>
          </a:p>
          <a:p>
            <a:pPr marL="342900" indent="-342900">
              <a:lnSpc>
                <a:spcPct val="100000"/>
              </a:lnSpc>
              <a:spcBef>
                <a:spcPts val="0"/>
              </a:spcBef>
              <a:buFont typeface="+mj-lt"/>
              <a:buAutoNum type="arabicParenR"/>
            </a:pPr>
            <a:r>
              <a:rPr lang="tr-TR" sz="1400" dirty="0"/>
              <a:t>Bilimsel Araştırma Kulübü</a:t>
            </a:r>
          </a:p>
          <a:p>
            <a:pPr marL="342900" indent="-342900">
              <a:lnSpc>
                <a:spcPct val="100000"/>
              </a:lnSpc>
              <a:spcBef>
                <a:spcPts val="0"/>
              </a:spcBef>
              <a:buFont typeface="+mj-lt"/>
              <a:buAutoNum type="arabicParenR"/>
            </a:pPr>
            <a:r>
              <a:rPr lang="tr-TR" sz="1400" dirty="0" err="1"/>
              <a:t>Bio-Tech</a:t>
            </a:r>
            <a:r>
              <a:rPr lang="tr-TR" sz="1400" dirty="0"/>
              <a:t> Kulübü</a:t>
            </a:r>
          </a:p>
          <a:p>
            <a:pPr marL="342900" indent="-342900">
              <a:lnSpc>
                <a:spcPct val="100000"/>
              </a:lnSpc>
              <a:spcBef>
                <a:spcPts val="0"/>
              </a:spcBef>
              <a:buFont typeface="+mj-lt"/>
              <a:buAutoNum type="arabicParenR"/>
            </a:pPr>
            <a:r>
              <a:rPr lang="tr-TR" sz="1400" dirty="0"/>
              <a:t>Birlikte Hayat Kulübü</a:t>
            </a:r>
          </a:p>
          <a:p>
            <a:pPr marL="342900" indent="-342900">
              <a:lnSpc>
                <a:spcPct val="100000"/>
              </a:lnSpc>
              <a:spcBef>
                <a:spcPts val="0"/>
              </a:spcBef>
              <a:buFont typeface="+mj-lt"/>
              <a:buAutoNum type="arabicParenR"/>
            </a:pPr>
            <a:r>
              <a:rPr lang="tr-TR" sz="1400" dirty="0"/>
              <a:t>Bisiklet Kulübü</a:t>
            </a:r>
          </a:p>
          <a:p>
            <a:pPr marL="342900" indent="-342900">
              <a:lnSpc>
                <a:spcPct val="100000"/>
              </a:lnSpc>
              <a:spcBef>
                <a:spcPts val="0"/>
              </a:spcBef>
              <a:buFont typeface="+mj-lt"/>
              <a:buAutoNum type="arabicParenR"/>
            </a:pPr>
            <a:r>
              <a:rPr lang="tr-TR" sz="1400" dirty="0"/>
              <a:t>Blok Zinciri Kulübü</a:t>
            </a:r>
          </a:p>
          <a:p>
            <a:pPr marL="342900" indent="-342900">
              <a:lnSpc>
                <a:spcPct val="100000"/>
              </a:lnSpc>
              <a:spcBef>
                <a:spcPts val="0"/>
              </a:spcBef>
              <a:buFont typeface="+mj-lt"/>
              <a:buAutoNum type="arabicParenR"/>
            </a:pPr>
            <a:r>
              <a:rPr lang="tr-TR" sz="1400" dirty="0" err="1"/>
              <a:t>Bocce</a:t>
            </a:r>
            <a:r>
              <a:rPr lang="tr-TR" sz="1400" dirty="0"/>
              <a:t> Kulübü</a:t>
            </a:r>
          </a:p>
          <a:p>
            <a:pPr marL="342900" indent="-342900">
              <a:lnSpc>
                <a:spcPct val="100000"/>
              </a:lnSpc>
              <a:spcBef>
                <a:spcPts val="0"/>
              </a:spcBef>
              <a:buFont typeface="+mj-lt"/>
              <a:buAutoNum type="arabicParenR"/>
            </a:pPr>
            <a:r>
              <a:rPr lang="tr-TR" sz="1400" dirty="0"/>
              <a:t>Çeviri Kulübü</a:t>
            </a:r>
          </a:p>
          <a:p>
            <a:pPr marL="342900" indent="-342900">
              <a:lnSpc>
                <a:spcPct val="100000"/>
              </a:lnSpc>
              <a:spcBef>
                <a:spcPts val="0"/>
              </a:spcBef>
              <a:buFont typeface="+mj-lt"/>
              <a:buAutoNum type="arabicParenR"/>
            </a:pPr>
            <a:r>
              <a:rPr lang="tr-TR" sz="1400" dirty="0"/>
              <a:t>Çevre Kulübü</a:t>
            </a:r>
          </a:p>
          <a:p>
            <a:pPr marL="342900" indent="-342900">
              <a:lnSpc>
                <a:spcPct val="100000"/>
              </a:lnSpc>
              <a:spcBef>
                <a:spcPts val="0"/>
              </a:spcBef>
              <a:buFont typeface="+mj-lt"/>
              <a:buAutoNum type="arabicParenR"/>
            </a:pPr>
            <a:r>
              <a:rPr lang="tr-TR" sz="1400" dirty="0"/>
              <a:t>Dans Kulübü</a:t>
            </a:r>
          </a:p>
          <a:p>
            <a:pPr marL="342900" indent="-342900">
              <a:lnSpc>
                <a:spcPct val="100000"/>
              </a:lnSpc>
              <a:spcBef>
                <a:spcPts val="0"/>
              </a:spcBef>
              <a:buFont typeface="+mj-lt"/>
              <a:buAutoNum type="arabicParenR"/>
            </a:pPr>
            <a:r>
              <a:rPr lang="tr-TR" sz="1400" dirty="0"/>
              <a:t>Doğa Sporları Kulübü</a:t>
            </a:r>
          </a:p>
          <a:p>
            <a:pPr marL="342900" indent="-342900">
              <a:lnSpc>
                <a:spcPct val="100000"/>
              </a:lnSpc>
              <a:spcBef>
                <a:spcPts val="0"/>
              </a:spcBef>
              <a:buFont typeface="+mj-lt"/>
              <a:buAutoNum type="arabicParenR"/>
            </a:pPr>
            <a:r>
              <a:rPr lang="tr-TR" sz="1400" dirty="0"/>
              <a:t>Doğa ve Hayvan Koruma Kulübü</a:t>
            </a:r>
          </a:p>
          <a:p>
            <a:pPr marL="342900" indent="-342900">
              <a:lnSpc>
                <a:spcPct val="100000"/>
              </a:lnSpc>
              <a:spcBef>
                <a:spcPts val="0"/>
              </a:spcBef>
              <a:buFont typeface="+mj-lt"/>
              <a:buAutoNum type="arabicParenR"/>
            </a:pPr>
            <a:r>
              <a:rPr lang="tr-TR" sz="1400" dirty="0"/>
              <a:t>Denizcilik Kulübü</a:t>
            </a:r>
          </a:p>
          <a:p>
            <a:pPr marL="342900" indent="-342900">
              <a:lnSpc>
                <a:spcPct val="100000"/>
              </a:lnSpc>
              <a:spcBef>
                <a:spcPts val="0"/>
              </a:spcBef>
              <a:buFont typeface="+mj-lt"/>
              <a:buAutoNum type="arabicParenR"/>
            </a:pPr>
            <a:r>
              <a:rPr lang="tr-TR" sz="1400" dirty="0"/>
              <a:t>Edebiyat Kulübü</a:t>
            </a:r>
          </a:p>
          <a:p>
            <a:pPr marL="342900" indent="-342900">
              <a:lnSpc>
                <a:spcPct val="100000"/>
              </a:lnSpc>
              <a:spcBef>
                <a:spcPts val="0"/>
              </a:spcBef>
              <a:buFont typeface="+mj-lt"/>
              <a:buAutoNum type="arabicParenR"/>
            </a:pPr>
            <a:r>
              <a:rPr lang="tr-TR" sz="1400" dirty="0"/>
              <a:t>Elektrik Elektronik Kulübü</a:t>
            </a:r>
          </a:p>
          <a:p>
            <a:pPr marL="342900" indent="-342900">
              <a:lnSpc>
                <a:spcPct val="100000"/>
              </a:lnSpc>
              <a:spcBef>
                <a:spcPts val="0"/>
              </a:spcBef>
              <a:buFont typeface="+mj-lt"/>
              <a:buAutoNum type="arabicParenR"/>
            </a:pPr>
            <a:r>
              <a:rPr lang="tr-TR" sz="1400" dirty="0"/>
              <a:t>Elektronik Sporlar ve Oyun Geliştirme Kulübü</a:t>
            </a:r>
          </a:p>
          <a:p>
            <a:pPr marL="342900" indent="-342900">
              <a:lnSpc>
                <a:spcPct val="100000"/>
              </a:lnSpc>
              <a:spcBef>
                <a:spcPts val="0"/>
              </a:spcBef>
              <a:buFont typeface="+mj-lt"/>
              <a:buAutoNum type="arabicParenR"/>
            </a:pPr>
            <a:r>
              <a:rPr lang="tr-TR" sz="1400" dirty="0"/>
              <a:t>Enerji Kulübü</a:t>
            </a:r>
          </a:p>
          <a:p>
            <a:pPr marL="342900" indent="-342900">
              <a:lnSpc>
                <a:spcPct val="100000"/>
              </a:lnSpc>
              <a:spcBef>
                <a:spcPts val="0"/>
              </a:spcBef>
              <a:buFont typeface="+mj-lt"/>
              <a:buAutoNum type="arabicParenR"/>
            </a:pPr>
            <a:r>
              <a:rPr lang="tr-TR" sz="1400" dirty="0"/>
              <a:t>Erasmus Değişim Kulübü</a:t>
            </a:r>
          </a:p>
          <a:p>
            <a:pPr marL="342900" indent="-342900">
              <a:lnSpc>
                <a:spcPct val="100000"/>
              </a:lnSpc>
              <a:spcBef>
                <a:spcPts val="0"/>
              </a:spcBef>
              <a:buFont typeface="+mj-lt"/>
              <a:buAutoNum type="arabicParenR"/>
            </a:pPr>
            <a:r>
              <a:rPr lang="tr-TR" sz="1400" dirty="0"/>
              <a:t>Evrim ve Ekoloji Kulübü</a:t>
            </a:r>
          </a:p>
          <a:p>
            <a:pPr marL="342900" indent="-342900">
              <a:lnSpc>
                <a:spcPct val="100000"/>
              </a:lnSpc>
              <a:spcBef>
                <a:spcPts val="0"/>
              </a:spcBef>
              <a:buFont typeface="+mj-lt"/>
              <a:buAutoNum type="arabicParenR"/>
            </a:pPr>
            <a:r>
              <a:rPr lang="tr-TR" sz="1400" dirty="0"/>
              <a:t>Felsefe Kulübü</a:t>
            </a:r>
          </a:p>
          <a:p>
            <a:pPr marL="342900" indent="-342900">
              <a:lnSpc>
                <a:spcPct val="100000"/>
              </a:lnSpc>
              <a:spcBef>
                <a:spcPts val="0"/>
              </a:spcBef>
              <a:buFont typeface="+mj-lt"/>
              <a:buAutoNum type="arabicParenR"/>
            </a:pPr>
            <a:r>
              <a:rPr lang="tr-TR" sz="1400" dirty="0"/>
              <a:t>Fen Kulübü</a:t>
            </a:r>
          </a:p>
          <a:p>
            <a:pPr marL="342900" indent="-342900">
              <a:lnSpc>
                <a:spcPct val="100000"/>
              </a:lnSpc>
              <a:spcBef>
                <a:spcPts val="0"/>
              </a:spcBef>
              <a:buFont typeface="+mj-lt"/>
              <a:buAutoNum type="arabicParenR"/>
            </a:pPr>
            <a:r>
              <a:rPr lang="tr-TR" sz="1400" dirty="0"/>
              <a:t>Fotoğrafçılık Kulübü</a:t>
            </a:r>
          </a:p>
          <a:p>
            <a:pPr marL="342900" indent="-342900">
              <a:lnSpc>
                <a:spcPct val="100000"/>
              </a:lnSpc>
              <a:spcBef>
                <a:spcPts val="0"/>
              </a:spcBef>
              <a:buFont typeface="+mj-lt"/>
              <a:buAutoNum type="arabicParenR"/>
            </a:pPr>
            <a:r>
              <a:rPr lang="tr-TR" sz="1400" dirty="0"/>
              <a:t>Frizbi Kulübü</a:t>
            </a:r>
          </a:p>
          <a:p>
            <a:pPr marL="342900" indent="-342900">
              <a:lnSpc>
                <a:spcPct val="100000"/>
              </a:lnSpc>
              <a:spcBef>
                <a:spcPts val="0"/>
              </a:spcBef>
              <a:buFont typeface="+mj-lt"/>
              <a:buAutoNum type="arabicParenR"/>
            </a:pPr>
            <a:r>
              <a:rPr lang="tr-TR" sz="1400" dirty="0"/>
              <a:t>Geçerken Kulübü</a:t>
            </a:r>
          </a:p>
          <a:p>
            <a:pPr marL="342900" indent="-342900">
              <a:lnSpc>
                <a:spcPct val="100000"/>
              </a:lnSpc>
              <a:spcBef>
                <a:spcPts val="0"/>
              </a:spcBef>
              <a:buFont typeface="+mj-lt"/>
              <a:buAutoNum type="arabicParenR"/>
            </a:pPr>
            <a:r>
              <a:rPr lang="tr-TR" sz="1400" dirty="0"/>
              <a:t>Geleneksel Okçuluk Kulübü</a:t>
            </a:r>
          </a:p>
          <a:p>
            <a:pPr marL="342900" indent="-342900">
              <a:lnSpc>
                <a:spcPct val="100000"/>
              </a:lnSpc>
              <a:spcBef>
                <a:spcPts val="0"/>
              </a:spcBef>
              <a:buFont typeface="+mj-lt"/>
              <a:buAutoNum type="arabicParenR"/>
            </a:pPr>
            <a:r>
              <a:rPr lang="tr-TR" sz="1400" dirty="0"/>
              <a:t>Geliştirici Öğrenciler Kulübü</a:t>
            </a:r>
          </a:p>
          <a:p>
            <a:pPr marL="342900" indent="-342900">
              <a:lnSpc>
                <a:spcPct val="100000"/>
              </a:lnSpc>
              <a:spcBef>
                <a:spcPts val="0"/>
              </a:spcBef>
              <a:buFont typeface="+mj-lt"/>
              <a:buAutoNum type="arabicParenR"/>
            </a:pPr>
            <a:r>
              <a:rPr lang="tr-TR" sz="1400" dirty="0"/>
              <a:t>Genç Kalite Kulübü</a:t>
            </a:r>
          </a:p>
          <a:p>
            <a:pPr marL="342900" indent="-342900">
              <a:lnSpc>
                <a:spcPct val="100000"/>
              </a:lnSpc>
              <a:spcBef>
                <a:spcPts val="0"/>
              </a:spcBef>
              <a:buFont typeface="+mj-lt"/>
              <a:buAutoNum type="arabicParenR"/>
            </a:pPr>
            <a:r>
              <a:rPr lang="tr-TR" sz="1400" dirty="0"/>
              <a:t>Girişimcilik Kulübü</a:t>
            </a:r>
          </a:p>
          <a:p>
            <a:pPr marL="342900" indent="-342900">
              <a:lnSpc>
                <a:spcPct val="100000"/>
              </a:lnSpc>
              <a:spcBef>
                <a:spcPts val="0"/>
              </a:spcBef>
              <a:buFont typeface="+mj-lt"/>
              <a:buAutoNum type="arabicParenR"/>
            </a:pPr>
            <a:r>
              <a:rPr lang="tr-TR" sz="1400" dirty="0"/>
              <a:t>Görsel Sanatlar Kulübü</a:t>
            </a:r>
          </a:p>
          <a:p>
            <a:pPr marL="342900" indent="-342900">
              <a:lnSpc>
                <a:spcPct val="100000"/>
              </a:lnSpc>
              <a:spcBef>
                <a:spcPts val="0"/>
              </a:spcBef>
              <a:buFont typeface="+mj-lt"/>
              <a:buAutoNum type="arabicParenR"/>
            </a:pPr>
            <a:r>
              <a:rPr lang="tr-TR" sz="1400" dirty="0"/>
              <a:t>Havacılık ve Uzay Kulübü</a:t>
            </a:r>
          </a:p>
          <a:p>
            <a:pPr marL="342900" indent="-342900">
              <a:lnSpc>
                <a:spcPct val="100000"/>
              </a:lnSpc>
              <a:spcBef>
                <a:spcPts val="0"/>
              </a:spcBef>
              <a:buFont typeface="+mj-lt"/>
              <a:buAutoNum type="arabicParenR"/>
            </a:pPr>
            <a:r>
              <a:rPr lang="tr-TR" sz="1400" dirty="0"/>
              <a:t>İdeal Gençlik Kulübü</a:t>
            </a:r>
          </a:p>
          <a:p>
            <a:pPr marL="342900" indent="-342900">
              <a:lnSpc>
                <a:spcPct val="100000"/>
              </a:lnSpc>
              <a:spcBef>
                <a:spcPts val="0"/>
              </a:spcBef>
              <a:buFont typeface="+mj-lt"/>
              <a:buAutoNum type="arabicParenR"/>
            </a:pPr>
            <a:r>
              <a:rPr lang="tr-TR" sz="1400" dirty="0"/>
              <a:t>İktisadi Düşünce Kulübü</a:t>
            </a:r>
          </a:p>
          <a:p>
            <a:pPr marL="342900" indent="-342900">
              <a:lnSpc>
                <a:spcPct val="100000"/>
              </a:lnSpc>
              <a:spcBef>
                <a:spcPts val="0"/>
              </a:spcBef>
              <a:buFont typeface="+mj-lt"/>
              <a:buAutoNum type="arabicParenR"/>
            </a:pPr>
            <a:r>
              <a:rPr lang="tr-TR" sz="1400" dirty="0"/>
              <a:t>İletişim Kulübü</a:t>
            </a:r>
          </a:p>
          <a:p>
            <a:pPr marL="342900" indent="-342900">
              <a:lnSpc>
                <a:spcPct val="100000"/>
              </a:lnSpc>
              <a:spcBef>
                <a:spcPts val="0"/>
              </a:spcBef>
              <a:buFont typeface="+mj-lt"/>
              <a:buAutoNum type="arabicParenR"/>
            </a:pPr>
            <a:r>
              <a:rPr lang="tr-TR" sz="1400" dirty="0"/>
              <a:t>İlk Yardım Kulübü</a:t>
            </a:r>
          </a:p>
          <a:p>
            <a:pPr marL="342900" indent="-342900">
              <a:lnSpc>
                <a:spcPct val="100000"/>
              </a:lnSpc>
              <a:spcBef>
                <a:spcPts val="0"/>
              </a:spcBef>
              <a:buFont typeface="+mj-lt"/>
              <a:buAutoNum type="arabicParenR"/>
            </a:pPr>
            <a:r>
              <a:rPr lang="tr-TR" sz="1400" dirty="0"/>
              <a:t>İngilizce Kulübü</a:t>
            </a:r>
          </a:p>
          <a:p>
            <a:pPr marL="342900" indent="-342900">
              <a:lnSpc>
                <a:spcPct val="100000"/>
              </a:lnSpc>
              <a:spcBef>
                <a:spcPts val="0"/>
              </a:spcBef>
              <a:buFont typeface="+mj-lt"/>
              <a:buAutoNum type="arabicParenR"/>
            </a:pPr>
            <a:r>
              <a:rPr lang="tr-TR" sz="1400" dirty="0"/>
              <a:t>İnovasyon Kulübü</a:t>
            </a:r>
          </a:p>
          <a:p>
            <a:pPr marL="342900" indent="-342900">
              <a:lnSpc>
                <a:spcPct val="100000"/>
              </a:lnSpc>
              <a:spcBef>
                <a:spcPts val="0"/>
              </a:spcBef>
              <a:buFont typeface="+mj-lt"/>
              <a:buAutoNum type="arabicParenR"/>
            </a:pPr>
            <a:r>
              <a:rPr lang="tr-TR" sz="1400" dirty="0"/>
              <a:t>İnsani Değer ve Medeniyetler Kulübü</a:t>
            </a:r>
          </a:p>
          <a:p>
            <a:pPr marL="342900" indent="-342900">
              <a:lnSpc>
                <a:spcPct val="100000"/>
              </a:lnSpc>
              <a:spcBef>
                <a:spcPts val="0"/>
              </a:spcBef>
              <a:buFont typeface="+mj-lt"/>
              <a:buAutoNum type="arabicParenR"/>
            </a:pPr>
            <a:r>
              <a:rPr lang="tr-TR" sz="1400" dirty="0"/>
              <a:t>Japon Kültür ve Sanat Kulübü</a:t>
            </a:r>
          </a:p>
          <a:p>
            <a:pPr marL="342900" indent="-342900">
              <a:lnSpc>
                <a:spcPct val="100000"/>
              </a:lnSpc>
              <a:spcBef>
                <a:spcPts val="0"/>
              </a:spcBef>
              <a:buFont typeface="+mj-lt"/>
              <a:buAutoNum type="arabicParenR"/>
            </a:pPr>
            <a:r>
              <a:rPr lang="tr-TR" sz="1400" dirty="0"/>
              <a:t>Kadın ve Liderlik Kulübü</a:t>
            </a:r>
          </a:p>
          <a:p>
            <a:pPr marL="342900" indent="-342900">
              <a:lnSpc>
                <a:spcPct val="100000"/>
              </a:lnSpc>
              <a:spcBef>
                <a:spcPts val="0"/>
              </a:spcBef>
              <a:buFont typeface="+mj-lt"/>
              <a:buAutoNum type="arabicParenR"/>
            </a:pPr>
            <a:r>
              <a:rPr lang="tr-TR" sz="1400" dirty="0"/>
              <a:t>Kaizen-</a:t>
            </a:r>
            <a:r>
              <a:rPr lang="tr-TR" sz="1400" dirty="0" err="1"/>
              <a:t>Aikido</a:t>
            </a:r>
            <a:r>
              <a:rPr lang="tr-TR" sz="1400" dirty="0"/>
              <a:t> Kulübü</a:t>
            </a:r>
          </a:p>
          <a:p>
            <a:pPr marL="342900" indent="-342900">
              <a:lnSpc>
                <a:spcPct val="100000"/>
              </a:lnSpc>
              <a:spcBef>
                <a:spcPts val="0"/>
              </a:spcBef>
              <a:buFont typeface="+mj-lt"/>
              <a:buAutoNum type="arabicParenR"/>
            </a:pPr>
            <a:r>
              <a:rPr lang="tr-TR" sz="1400" dirty="0"/>
              <a:t>Kelebek Gözlem Kulübü</a:t>
            </a:r>
          </a:p>
          <a:p>
            <a:pPr marL="342900" indent="-342900">
              <a:lnSpc>
                <a:spcPct val="100000"/>
              </a:lnSpc>
              <a:spcBef>
                <a:spcPts val="0"/>
              </a:spcBef>
              <a:buFont typeface="+mj-lt"/>
              <a:buAutoNum type="arabicParenR"/>
            </a:pPr>
            <a:r>
              <a:rPr lang="tr-TR" sz="1400" dirty="0"/>
              <a:t>Kızılay Kulübü</a:t>
            </a:r>
          </a:p>
          <a:p>
            <a:pPr marL="342900" indent="-342900">
              <a:lnSpc>
                <a:spcPct val="100000"/>
              </a:lnSpc>
              <a:spcBef>
                <a:spcPts val="0"/>
              </a:spcBef>
              <a:buFont typeface="+mj-lt"/>
              <a:buAutoNum type="arabicParenR"/>
            </a:pPr>
            <a:r>
              <a:rPr lang="tr-TR" sz="1400" dirty="0"/>
              <a:t>LÖSEV Fayda Kulübü</a:t>
            </a:r>
          </a:p>
          <a:p>
            <a:pPr marL="342900" indent="-342900">
              <a:lnSpc>
                <a:spcPct val="100000"/>
              </a:lnSpc>
              <a:spcBef>
                <a:spcPts val="0"/>
              </a:spcBef>
              <a:buFont typeface="+mj-lt"/>
              <a:buAutoNum type="arabicParenR"/>
            </a:pPr>
            <a:r>
              <a:rPr lang="tr-TR" sz="1400" dirty="0"/>
              <a:t>Masa Tenisi Kulübü</a:t>
            </a:r>
          </a:p>
          <a:p>
            <a:pPr marL="342900" indent="-342900">
              <a:lnSpc>
                <a:spcPct val="100000"/>
              </a:lnSpc>
              <a:spcBef>
                <a:spcPts val="0"/>
              </a:spcBef>
              <a:buFont typeface="+mj-lt"/>
              <a:buAutoNum type="arabicParenR"/>
            </a:pPr>
            <a:r>
              <a:rPr lang="tr-TR" sz="1400" dirty="0"/>
              <a:t>Matematik Kulübü</a:t>
            </a:r>
          </a:p>
          <a:p>
            <a:pPr marL="342900" indent="-342900">
              <a:lnSpc>
                <a:spcPct val="100000"/>
              </a:lnSpc>
              <a:spcBef>
                <a:spcPts val="0"/>
              </a:spcBef>
              <a:buFont typeface="+mj-lt"/>
              <a:buAutoNum type="arabicParenR"/>
            </a:pPr>
            <a:r>
              <a:rPr lang="tr-TR" sz="1400" dirty="0" err="1"/>
              <a:t>Metaverse</a:t>
            </a:r>
            <a:r>
              <a:rPr lang="tr-TR" sz="1400" dirty="0"/>
              <a:t> Kulübü</a:t>
            </a:r>
          </a:p>
          <a:p>
            <a:pPr marL="342900" indent="-342900">
              <a:lnSpc>
                <a:spcPct val="100000"/>
              </a:lnSpc>
              <a:spcBef>
                <a:spcPts val="0"/>
              </a:spcBef>
              <a:buFont typeface="+mj-lt"/>
              <a:buAutoNum type="arabicParenR"/>
            </a:pPr>
            <a:r>
              <a:rPr lang="tr-TR" sz="1400" dirty="0"/>
              <a:t>Müzik Kulübü</a:t>
            </a:r>
          </a:p>
          <a:p>
            <a:pPr marL="342900" indent="-342900">
              <a:lnSpc>
                <a:spcPct val="100000"/>
              </a:lnSpc>
              <a:spcBef>
                <a:spcPts val="0"/>
              </a:spcBef>
              <a:buFont typeface="+mj-lt"/>
              <a:buAutoNum type="arabicParenR"/>
            </a:pPr>
            <a:r>
              <a:rPr lang="tr-TR" sz="1400" dirty="0"/>
              <a:t>Ombudsmanlık Kulübü</a:t>
            </a:r>
          </a:p>
          <a:p>
            <a:pPr marL="342900" indent="-342900">
              <a:lnSpc>
                <a:spcPct val="100000"/>
              </a:lnSpc>
              <a:spcBef>
                <a:spcPts val="0"/>
              </a:spcBef>
              <a:buFont typeface="+mj-lt"/>
              <a:buAutoNum type="arabicParenR"/>
            </a:pPr>
            <a:r>
              <a:rPr lang="tr-TR" sz="1400" dirty="0"/>
              <a:t>Ormancılık Kulübü</a:t>
            </a:r>
          </a:p>
          <a:p>
            <a:pPr marL="342900" indent="-342900">
              <a:lnSpc>
                <a:spcPct val="100000"/>
              </a:lnSpc>
              <a:spcBef>
                <a:spcPts val="0"/>
              </a:spcBef>
              <a:buFont typeface="+mj-lt"/>
              <a:buAutoNum type="arabicParenR"/>
            </a:pPr>
            <a:r>
              <a:rPr lang="tr-TR" sz="1400" dirty="0"/>
              <a:t>Psikoloji Kulübü</a:t>
            </a:r>
          </a:p>
          <a:p>
            <a:pPr marL="342900" indent="-342900">
              <a:lnSpc>
                <a:spcPct val="100000"/>
              </a:lnSpc>
              <a:spcBef>
                <a:spcPts val="0"/>
              </a:spcBef>
              <a:buFont typeface="+mj-lt"/>
              <a:buAutoNum type="arabicParenR"/>
            </a:pPr>
            <a:r>
              <a:rPr lang="tr-TR" sz="1400" dirty="0"/>
              <a:t>Rehberlik ve Psikolojik Danışmanlık Kulübü</a:t>
            </a:r>
          </a:p>
          <a:p>
            <a:pPr marL="342900" indent="-342900">
              <a:lnSpc>
                <a:spcPct val="100000"/>
              </a:lnSpc>
              <a:spcBef>
                <a:spcPts val="0"/>
              </a:spcBef>
              <a:buFont typeface="+mj-lt"/>
              <a:buAutoNum type="arabicParenR"/>
            </a:pPr>
            <a:r>
              <a:rPr lang="tr-TR" sz="1400" dirty="0"/>
              <a:t>Rekreasyon Kulübü</a:t>
            </a:r>
          </a:p>
          <a:p>
            <a:pPr marL="342900" indent="-342900">
              <a:lnSpc>
                <a:spcPct val="100000"/>
              </a:lnSpc>
              <a:spcBef>
                <a:spcPts val="0"/>
              </a:spcBef>
              <a:buFont typeface="+mj-lt"/>
              <a:buAutoNum type="arabicParenR"/>
            </a:pPr>
            <a:r>
              <a:rPr lang="tr-TR" sz="1400" dirty="0"/>
              <a:t>Sağlık Kulübü</a:t>
            </a:r>
          </a:p>
          <a:p>
            <a:pPr marL="342900" indent="-342900">
              <a:lnSpc>
                <a:spcPct val="100000"/>
              </a:lnSpc>
              <a:spcBef>
                <a:spcPts val="0"/>
              </a:spcBef>
              <a:buFont typeface="+mj-lt"/>
              <a:buAutoNum type="arabicParenR"/>
            </a:pPr>
            <a:r>
              <a:rPr lang="tr-TR" sz="1400" dirty="0"/>
              <a:t>Sağlıklı Adımlar Kulübü</a:t>
            </a:r>
          </a:p>
          <a:p>
            <a:pPr marL="342900" indent="-342900">
              <a:lnSpc>
                <a:spcPct val="100000"/>
              </a:lnSpc>
              <a:spcBef>
                <a:spcPts val="0"/>
              </a:spcBef>
              <a:buFont typeface="+mj-lt"/>
              <a:buAutoNum type="arabicParenR"/>
            </a:pPr>
            <a:r>
              <a:rPr lang="tr-TR" sz="1400" dirty="0"/>
              <a:t>Sanat Tarihi Kulübü</a:t>
            </a:r>
          </a:p>
          <a:p>
            <a:pPr marL="342900" indent="-342900">
              <a:lnSpc>
                <a:spcPct val="100000"/>
              </a:lnSpc>
              <a:spcBef>
                <a:spcPts val="0"/>
              </a:spcBef>
              <a:buFont typeface="+mj-lt"/>
              <a:buAutoNum type="arabicParenR"/>
            </a:pPr>
            <a:r>
              <a:rPr lang="tr-TR" sz="1400" dirty="0"/>
              <a:t>Satranç Kulübü</a:t>
            </a:r>
          </a:p>
          <a:p>
            <a:pPr marL="342900" indent="-342900">
              <a:lnSpc>
                <a:spcPct val="100000"/>
              </a:lnSpc>
              <a:spcBef>
                <a:spcPts val="0"/>
              </a:spcBef>
              <a:buFont typeface="+mj-lt"/>
              <a:buAutoNum type="arabicParenR"/>
            </a:pPr>
            <a:r>
              <a:rPr lang="tr-TR" sz="1400" dirty="0"/>
              <a:t>Sıfır Atık ve Çevre Ekonomisi Kulübü</a:t>
            </a:r>
          </a:p>
          <a:p>
            <a:pPr marL="342900" indent="-342900">
              <a:lnSpc>
                <a:spcPct val="100000"/>
              </a:lnSpc>
              <a:spcBef>
                <a:spcPts val="0"/>
              </a:spcBef>
              <a:buFont typeface="+mj-lt"/>
              <a:buAutoNum type="arabicParenR"/>
            </a:pPr>
            <a:r>
              <a:rPr lang="tr-TR" sz="1400" dirty="0"/>
              <a:t>Siber Güvenlik ve Akıllı Sistemler Kulübü (SİBERAS)</a:t>
            </a:r>
          </a:p>
          <a:p>
            <a:pPr marL="342900" indent="-342900">
              <a:lnSpc>
                <a:spcPct val="100000"/>
              </a:lnSpc>
              <a:spcBef>
                <a:spcPts val="0"/>
              </a:spcBef>
              <a:buFont typeface="+mj-lt"/>
              <a:buAutoNum type="arabicParenR"/>
            </a:pPr>
            <a:r>
              <a:rPr lang="tr-TR" sz="1400" dirty="0"/>
              <a:t>Siber Güvenlik Kulübü</a:t>
            </a:r>
          </a:p>
          <a:p>
            <a:pPr marL="342900" indent="-342900">
              <a:lnSpc>
                <a:spcPct val="100000"/>
              </a:lnSpc>
              <a:spcBef>
                <a:spcPts val="0"/>
              </a:spcBef>
              <a:buFont typeface="+mj-lt"/>
              <a:buAutoNum type="arabicParenR"/>
            </a:pPr>
            <a:r>
              <a:rPr lang="tr-TR" sz="1400" dirty="0"/>
              <a:t>Sinema Kulübü</a:t>
            </a:r>
          </a:p>
          <a:p>
            <a:pPr marL="342900" indent="-342900">
              <a:lnSpc>
                <a:spcPct val="100000"/>
              </a:lnSpc>
              <a:spcBef>
                <a:spcPts val="0"/>
              </a:spcBef>
              <a:buFont typeface="+mj-lt"/>
              <a:buAutoNum type="arabicParenR"/>
            </a:pPr>
            <a:r>
              <a:rPr lang="tr-TR" sz="1400" dirty="0"/>
              <a:t>Siyasi Analiz ve Politik Düşünce Kulübü</a:t>
            </a:r>
          </a:p>
          <a:p>
            <a:pPr marL="342900" indent="-342900">
              <a:lnSpc>
                <a:spcPct val="100000"/>
              </a:lnSpc>
              <a:spcBef>
                <a:spcPts val="0"/>
              </a:spcBef>
              <a:buFont typeface="+mj-lt"/>
              <a:buAutoNum type="arabicParenR"/>
            </a:pPr>
            <a:r>
              <a:rPr lang="tr-TR" sz="1400" dirty="0"/>
              <a:t>Sosyal Hizmet Kulübü</a:t>
            </a:r>
          </a:p>
          <a:p>
            <a:pPr marL="342900" indent="-342900">
              <a:lnSpc>
                <a:spcPct val="100000"/>
              </a:lnSpc>
              <a:spcBef>
                <a:spcPts val="0"/>
              </a:spcBef>
              <a:buFont typeface="+mj-lt"/>
              <a:buAutoNum type="arabicParenR"/>
            </a:pPr>
            <a:r>
              <a:rPr lang="tr-TR" sz="1400" dirty="0"/>
              <a:t>Sosyal Yardımlaşma ve Dayanışma Kulübü</a:t>
            </a:r>
          </a:p>
          <a:p>
            <a:pPr marL="342900" indent="-342900">
              <a:lnSpc>
                <a:spcPct val="100000"/>
              </a:lnSpc>
              <a:spcBef>
                <a:spcPts val="0"/>
              </a:spcBef>
              <a:buFont typeface="+mj-lt"/>
              <a:buAutoNum type="arabicParenR"/>
            </a:pPr>
            <a:r>
              <a:rPr lang="tr-TR" sz="1400" dirty="0"/>
              <a:t>Sosyoloji Kulübü</a:t>
            </a:r>
          </a:p>
          <a:p>
            <a:pPr marL="342900" indent="-342900">
              <a:lnSpc>
                <a:spcPct val="100000"/>
              </a:lnSpc>
              <a:spcBef>
                <a:spcPts val="0"/>
              </a:spcBef>
              <a:buFont typeface="+mj-lt"/>
              <a:buAutoNum type="arabicParenR"/>
            </a:pPr>
            <a:r>
              <a:rPr lang="tr-TR" sz="1400" dirty="0"/>
              <a:t>Spor Kulübü</a:t>
            </a:r>
          </a:p>
          <a:p>
            <a:pPr marL="342900" indent="-342900">
              <a:lnSpc>
                <a:spcPct val="100000"/>
              </a:lnSpc>
              <a:spcBef>
                <a:spcPts val="0"/>
              </a:spcBef>
              <a:buFont typeface="+mj-lt"/>
              <a:buAutoNum type="arabicParenR"/>
            </a:pPr>
            <a:r>
              <a:rPr lang="tr-TR" sz="1400" dirty="0"/>
              <a:t>Tarih Kulübü</a:t>
            </a:r>
          </a:p>
          <a:p>
            <a:pPr marL="342900" indent="-342900">
              <a:lnSpc>
                <a:spcPct val="100000"/>
              </a:lnSpc>
              <a:spcBef>
                <a:spcPts val="0"/>
              </a:spcBef>
              <a:buFont typeface="+mj-lt"/>
              <a:buAutoNum type="arabicParenR"/>
            </a:pPr>
            <a:r>
              <a:rPr lang="tr-TR" sz="1400" dirty="0"/>
              <a:t>Tasarım Kulübü</a:t>
            </a:r>
          </a:p>
          <a:p>
            <a:pPr marL="342900" indent="-342900">
              <a:lnSpc>
                <a:spcPct val="100000"/>
              </a:lnSpc>
              <a:spcBef>
                <a:spcPts val="0"/>
              </a:spcBef>
              <a:buFont typeface="+mj-lt"/>
              <a:buAutoNum type="arabicParenR"/>
            </a:pPr>
            <a:r>
              <a:rPr lang="tr-TR" sz="1400" dirty="0"/>
              <a:t>Temel Eğitim Kulübü</a:t>
            </a:r>
          </a:p>
          <a:p>
            <a:pPr marL="342900" indent="-342900">
              <a:lnSpc>
                <a:spcPct val="100000"/>
              </a:lnSpc>
              <a:spcBef>
                <a:spcPts val="0"/>
              </a:spcBef>
              <a:buFont typeface="+mj-lt"/>
              <a:buAutoNum type="arabicParenR"/>
            </a:pPr>
            <a:r>
              <a:rPr lang="tr-TR" sz="1400" dirty="0"/>
              <a:t>Tiyatro Kulübü</a:t>
            </a:r>
          </a:p>
          <a:p>
            <a:pPr marL="342900" indent="-342900">
              <a:lnSpc>
                <a:spcPct val="100000"/>
              </a:lnSpc>
              <a:spcBef>
                <a:spcPts val="0"/>
              </a:spcBef>
              <a:buFont typeface="+mj-lt"/>
              <a:buAutoNum type="arabicParenR"/>
            </a:pPr>
            <a:r>
              <a:rPr lang="tr-TR" sz="1400" dirty="0"/>
              <a:t>Türk Dünyası Araştırmaları Kulübü</a:t>
            </a:r>
          </a:p>
          <a:p>
            <a:pPr marL="342900" indent="-342900">
              <a:lnSpc>
                <a:spcPct val="100000"/>
              </a:lnSpc>
              <a:spcBef>
                <a:spcPts val="0"/>
              </a:spcBef>
              <a:buFont typeface="+mj-lt"/>
              <a:buAutoNum type="arabicParenR"/>
            </a:pPr>
            <a:r>
              <a:rPr lang="tr-TR" sz="1400" dirty="0"/>
              <a:t>Uluslararası Öğrenci Kulübü</a:t>
            </a:r>
          </a:p>
          <a:p>
            <a:pPr marL="342900" indent="-342900">
              <a:lnSpc>
                <a:spcPct val="100000"/>
              </a:lnSpc>
              <a:spcBef>
                <a:spcPts val="0"/>
              </a:spcBef>
              <a:buFont typeface="+mj-lt"/>
              <a:buAutoNum type="arabicParenR"/>
            </a:pPr>
            <a:r>
              <a:rPr lang="tr-TR" sz="1400" dirty="0"/>
              <a:t>Uluslararası Ticaret ve Lojistik Kulübü</a:t>
            </a:r>
          </a:p>
          <a:p>
            <a:pPr marL="342900" indent="-342900">
              <a:lnSpc>
                <a:spcPct val="100000"/>
              </a:lnSpc>
              <a:spcBef>
                <a:spcPts val="0"/>
              </a:spcBef>
              <a:buFont typeface="+mj-lt"/>
              <a:buAutoNum type="arabicParenR"/>
            </a:pPr>
            <a:r>
              <a:rPr lang="tr-TR" sz="1400" dirty="0"/>
              <a:t>Üniversiteli Aktif Gençlik Kulübü</a:t>
            </a:r>
          </a:p>
          <a:p>
            <a:pPr marL="342900" indent="-342900">
              <a:lnSpc>
                <a:spcPct val="100000"/>
              </a:lnSpc>
              <a:spcBef>
                <a:spcPts val="0"/>
              </a:spcBef>
              <a:buFont typeface="+mj-lt"/>
              <a:buAutoNum type="arabicParenR"/>
            </a:pPr>
            <a:r>
              <a:rPr lang="tr-TR" sz="1400" dirty="0"/>
              <a:t>Yabancı Diller Kulübü</a:t>
            </a:r>
          </a:p>
          <a:p>
            <a:pPr marL="342900" indent="-342900">
              <a:lnSpc>
                <a:spcPct val="100000"/>
              </a:lnSpc>
              <a:spcBef>
                <a:spcPts val="0"/>
              </a:spcBef>
              <a:buFont typeface="+mj-lt"/>
              <a:buAutoNum type="arabicParenR"/>
            </a:pPr>
            <a:r>
              <a:rPr lang="tr-TR" sz="1400" dirty="0"/>
              <a:t>Yapay Zeka Tabanlı Yazılım Geliştirme Kulübü</a:t>
            </a:r>
          </a:p>
          <a:p>
            <a:pPr marL="342900" indent="-342900">
              <a:lnSpc>
                <a:spcPct val="100000"/>
              </a:lnSpc>
              <a:spcBef>
                <a:spcPts val="0"/>
              </a:spcBef>
              <a:buFont typeface="+mj-lt"/>
              <a:buAutoNum type="arabicParenR"/>
            </a:pPr>
            <a:r>
              <a:rPr lang="tr-TR" sz="1400" dirty="0"/>
              <a:t>Yaşlı Dostu Kulübü</a:t>
            </a:r>
          </a:p>
          <a:p>
            <a:pPr marL="342900" indent="-342900">
              <a:lnSpc>
                <a:spcPct val="100000"/>
              </a:lnSpc>
              <a:spcBef>
                <a:spcPts val="0"/>
              </a:spcBef>
              <a:buFont typeface="+mj-lt"/>
              <a:buAutoNum type="arabicParenR"/>
            </a:pPr>
            <a:r>
              <a:rPr lang="tr-TR" sz="1400" dirty="0"/>
              <a:t>Yeşilay Kulübü</a:t>
            </a:r>
          </a:p>
          <a:p>
            <a:pPr marL="342900" indent="-342900">
              <a:lnSpc>
                <a:spcPct val="100000"/>
              </a:lnSpc>
              <a:spcBef>
                <a:spcPts val="0"/>
              </a:spcBef>
              <a:buFont typeface="+mj-lt"/>
              <a:buAutoNum type="arabicParenR"/>
            </a:pPr>
            <a:r>
              <a:rPr lang="tr-TR" sz="1400" dirty="0"/>
              <a:t>Yönetim ve Bilişim Sistemleri Kulübü</a:t>
            </a:r>
          </a:p>
        </p:txBody>
      </p:sp>
      <p:sp>
        <p:nvSpPr>
          <p:cNvPr id="4" name="Slayt Numarası Yer Tutucusu 3">
            <a:extLst>
              <a:ext uri="{FF2B5EF4-FFF2-40B4-BE49-F238E27FC236}">
                <a16:creationId xmlns:a16="http://schemas.microsoft.com/office/drawing/2014/main" id="{B2F8A03B-6922-3B9D-C00D-0EF497137331}"/>
              </a:ext>
            </a:extLst>
          </p:cNvPr>
          <p:cNvSpPr>
            <a:spLocks noGrp="1"/>
          </p:cNvSpPr>
          <p:nvPr>
            <p:ph type="sldNum" sz="quarter" idx="4"/>
          </p:nvPr>
        </p:nvSpPr>
        <p:spPr/>
        <p:txBody>
          <a:bodyPr/>
          <a:lstStyle/>
          <a:p>
            <a:fld id="{B5E7337E-6B17-014B-AB72-4F4640082CEB}" type="slidenum">
              <a:rPr lang="en-CY" smtClean="0"/>
              <a:pPr/>
              <a:t>55</a:t>
            </a:fld>
            <a:endParaRPr lang="en-CY" dirty="0"/>
          </a:p>
        </p:txBody>
      </p:sp>
    </p:spTree>
    <p:extLst>
      <p:ext uri="{BB962C8B-B14F-4D97-AF65-F5344CB8AC3E}">
        <p14:creationId xmlns:p14="http://schemas.microsoft.com/office/powerpoint/2010/main" val="41053921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a:extLst>
              <a:ext uri="{FF2B5EF4-FFF2-40B4-BE49-F238E27FC236}">
                <a16:creationId xmlns:a16="http://schemas.microsoft.com/office/drawing/2014/main" id="{F9718C6F-98F2-61FE-EFA0-50F50E320BE5}"/>
              </a:ext>
            </a:extLst>
          </p:cNvPr>
          <p:cNvPicPr>
            <a:picLocks noGrp="1" noChangeAspect="1"/>
          </p:cNvPicPr>
          <p:nvPr>
            <p:ph sz="quarter" idx="13"/>
          </p:nvPr>
        </p:nvPicPr>
        <p:blipFill>
          <a:blip r:embed="rId2"/>
          <a:stretch>
            <a:fillRect/>
          </a:stretch>
        </p:blipFill>
        <p:spPr>
          <a:xfrm>
            <a:off x="690804" y="1187032"/>
            <a:ext cx="7888287" cy="2554863"/>
          </a:xfrm>
        </p:spPr>
      </p:pic>
      <p:sp>
        <p:nvSpPr>
          <p:cNvPr id="3" name="Başlık 2">
            <a:extLst>
              <a:ext uri="{FF2B5EF4-FFF2-40B4-BE49-F238E27FC236}">
                <a16:creationId xmlns:a16="http://schemas.microsoft.com/office/drawing/2014/main" id="{E0F7AA3D-D4FB-79A8-E0DE-EA8949B4BCE8}"/>
              </a:ext>
            </a:extLst>
          </p:cNvPr>
          <p:cNvSpPr>
            <a:spLocks noGrp="1"/>
          </p:cNvSpPr>
          <p:nvPr>
            <p:ph type="title"/>
          </p:nvPr>
        </p:nvSpPr>
        <p:spPr/>
        <p:txBody>
          <a:bodyPr/>
          <a:lstStyle/>
          <a:p>
            <a:pPr algn="ctr"/>
            <a:r>
              <a:rPr lang="tr-TR" dirty="0"/>
              <a:t>KALİTE SÜRECİ</a:t>
            </a:r>
          </a:p>
        </p:txBody>
      </p:sp>
      <p:sp>
        <p:nvSpPr>
          <p:cNvPr id="4" name="Slayt Numarası Yer Tutucusu 3">
            <a:extLst>
              <a:ext uri="{FF2B5EF4-FFF2-40B4-BE49-F238E27FC236}">
                <a16:creationId xmlns:a16="http://schemas.microsoft.com/office/drawing/2014/main" id="{2D2ADA06-47CE-34F9-9A6E-C2A0710167F5}"/>
              </a:ext>
            </a:extLst>
          </p:cNvPr>
          <p:cNvSpPr>
            <a:spLocks noGrp="1"/>
          </p:cNvSpPr>
          <p:nvPr>
            <p:ph type="sldNum" sz="quarter" idx="4"/>
          </p:nvPr>
        </p:nvSpPr>
        <p:spPr/>
        <p:txBody>
          <a:bodyPr/>
          <a:lstStyle/>
          <a:p>
            <a:fld id="{B5E7337E-6B17-014B-AB72-4F4640082CEB}" type="slidenum">
              <a:rPr lang="en-CY" smtClean="0"/>
              <a:pPr/>
              <a:t>56</a:t>
            </a:fld>
            <a:endParaRPr lang="en-CY" dirty="0"/>
          </a:p>
        </p:txBody>
      </p:sp>
      <p:pic>
        <p:nvPicPr>
          <p:cNvPr id="8" name="Resim 7">
            <a:extLst>
              <a:ext uri="{FF2B5EF4-FFF2-40B4-BE49-F238E27FC236}">
                <a16:creationId xmlns:a16="http://schemas.microsoft.com/office/drawing/2014/main" id="{1B22AF26-8400-92D7-486F-EF06C1286A2E}"/>
              </a:ext>
            </a:extLst>
          </p:cNvPr>
          <p:cNvPicPr>
            <a:picLocks noChangeAspect="1"/>
          </p:cNvPicPr>
          <p:nvPr/>
        </p:nvPicPr>
        <p:blipFill>
          <a:blip r:embed="rId3"/>
          <a:stretch>
            <a:fillRect/>
          </a:stretch>
        </p:blipFill>
        <p:spPr>
          <a:xfrm>
            <a:off x="2567389" y="3923583"/>
            <a:ext cx="4009222" cy="2377099"/>
          </a:xfrm>
          <a:prstGeom prst="rect">
            <a:avLst/>
          </a:prstGeom>
        </p:spPr>
      </p:pic>
    </p:spTree>
    <p:extLst>
      <p:ext uri="{BB962C8B-B14F-4D97-AF65-F5344CB8AC3E}">
        <p14:creationId xmlns:p14="http://schemas.microsoft.com/office/powerpoint/2010/main" val="2131549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a:extLst>
              <a:ext uri="{FF2B5EF4-FFF2-40B4-BE49-F238E27FC236}">
                <a16:creationId xmlns:a16="http://schemas.microsoft.com/office/drawing/2014/main" id="{D57A3D37-0FA8-4C86-2FE7-1F664B46DA9B}"/>
              </a:ext>
            </a:extLst>
          </p:cNvPr>
          <p:cNvPicPr>
            <a:picLocks noGrp="1" noChangeAspect="1"/>
          </p:cNvPicPr>
          <p:nvPr>
            <p:ph sz="quarter" idx="13"/>
          </p:nvPr>
        </p:nvPicPr>
        <p:blipFill>
          <a:blip r:embed="rId2"/>
          <a:stretch>
            <a:fillRect/>
          </a:stretch>
        </p:blipFill>
        <p:spPr>
          <a:xfrm>
            <a:off x="179513" y="0"/>
            <a:ext cx="8784976" cy="6784117"/>
          </a:xfrm>
        </p:spPr>
      </p:pic>
      <p:sp>
        <p:nvSpPr>
          <p:cNvPr id="4" name="Slayt Numarası Yer Tutucusu 3">
            <a:extLst>
              <a:ext uri="{FF2B5EF4-FFF2-40B4-BE49-F238E27FC236}">
                <a16:creationId xmlns:a16="http://schemas.microsoft.com/office/drawing/2014/main" id="{8BC3432E-8E4B-748F-A6F0-48E79CD312C1}"/>
              </a:ext>
            </a:extLst>
          </p:cNvPr>
          <p:cNvSpPr>
            <a:spLocks noGrp="1"/>
          </p:cNvSpPr>
          <p:nvPr>
            <p:ph type="sldNum" sz="quarter" idx="4"/>
          </p:nvPr>
        </p:nvSpPr>
        <p:spPr/>
        <p:txBody>
          <a:bodyPr/>
          <a:lstStyle/>
          <a:p>
            <a:fld id="{B5E7337E-6B17-014B-AB72-4F4640082CEB}" type="slidenum">
              <a:rPr lang="en-CY" smtClean="0"/>
              <a:pPr/>
              <a:t>57</a:t>
            </a:fld>
            <a:endParaRPr lang="en-CY" dirty="0"/>
          </a:p>
        </p:txBody>
      </p:sp>
    </p:spTree>
    <p:extLst>
      <p:ext uri="{BB962C8B-B14F-4D97-AF65-F5344CB8AC3E}">
        <p14:creationId xmlns:p14="http://schemas.microsoft.com/office/powerpoint/2010/main" val="17869508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Öğrencilerin Kalite Süreçlerine Katılımı </a:t>
            </a:r>
          </a:p>
        </p:txBody>
      </p:sp>
      <p:sp>
        <p:nvSpPr>
          <p:cNvPr id="3" name="İçerik Yer Tutucusu 2"/>
          <p:cNvSpPr>
            <a:spLocks noGrp="1"/>
          </p:cNvSpPr>
          <p:nvPr>
            <p:ph idx="1"/>
          </p:nvPr>
        </p:nvSpPr>
        <p:spPr>
          <a:xfrm>
            <a:off x="472239" y="2132857"/>
            <a:ext cx="4454693" cy="3353544"/>
          </a:xfrm>
        </p:spPr>
        <p:txBody>
          <a:bodyPr>
            <a:normAutofit/>
          </a:bodyPr>
          <a:lstStyle/>
          <a:p>
            <a:pPr>
              <a:lnSpc>
                <a:spcPct val="100000"/>
              </a:lnSpc>
            </a:pPr>
            <a:r>
              <a:rPr lang="tr-TR" sz="1800" dirty="0"/>
              <a:t>Yıl başı, ortası ve sonunda katıldığınız anketlerin sonuçları, üniversitemizin kalite süreçlerine ilişkin siz öğrencilerin paydaşlığında büyük önem arz etmektedir. </a:t>
            </a:r>
          </a:p>
          <a:p>
            <a:pPr>
              <a:lnSpc>
                <a:spcPct val="100000"/>
              </a:lnSpc>
            </a:pPr>
            <a:r>
              <a:rPr lang="tr-TR" sz="1800" dirty="0"/>
              <a:t>Değerlendirmeleriniz doğrultusunda Bartın Üniversitesi’nin kalitesini arttırma çalışmalarında payınızın büyük olduğunu unutmayınız. </a:t>
            </a:r>
          </a:p>
        </p:txBody>
      </p:sp>
      <p:pic>
        <p:nvPicPr>
          <p:cNvPr id="4" name="Resim 3"/>
          <p:cNvPicPr>
            <a:picLocks noChangeAspect="1"/>
          </p:cNvPicPr>
          <p:nvPr/>
        </p:nvPicPr>
        <p:blipFill>
          <a:blip r:embed="rId2"/>
          <a:stretch>
            <a:fillRect/>
          </a:stretch>
        </p:blipFill>
        <p:spPr>
          <a:xfrm>
            <a:off x="5076056" y="2242385"/>
            <a:ext cx="3212432" cy="2373229"/>
          </a:xfrm>
          <a:prstGeom prst="rect">
            <a:avLst/>
          </a:prstGeom>
        </p:spPr>
      </p:pic>
    </p:spTree>
    <p:extLst>
      <p:ext uri="{BB962C8B-B14F-4D97-AF65-F5344CB8AC3E}">
        <p14:creationId xmlns:p14="http://schemas.microsoft.com/office/powerpoint/2010/main" val="33980572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A0138E0D-FF18-843A-06B0-0B65EDD44ABD}"/>
              </a:ext>
            </a:extLst>
          </p:cNvPr>
          <p:cNvPicPr>
            <a:picLocks noGrp="1" noChangeAspect="1"/>
          </p:cNvPicPr>
          <p:nvPr>
            <p:ph sz="quarter" idx="13"/>
          </p:nvPr>
        </p:nvPicPr>
        <p:blipFill>
          <a:blip r:embed="rId2"/>
          <a:stretch>
            <a:fillRect/>
          </a:stretch>
        </p:blipFill>
        <p:spPr>
          <a:xfrm>
            <a:off x="691468" y="1294764"/>
            <a:ext cx="3322436" cy="4894262"/>
          </a:xfrm>
          <a:prstGeom prst="rect">
            <a:avLst/>
          </a:prstGeom>
        </p:spPr>
      </p:pic>
      <p:sp>
        <p:nvSpPr>
          <p:cNvPr id="3" name="Başlık 2">
            <a:extLst>
              <a:ext uri="{FF2B5EF4-FFF2-40B4-BE49-F238E27FC236}">
                <a16:creationId xmlns:a16="http://schemas.microsoft.com/office/drawing/2014/main" id="{1E2B41E8-D14D-8761-609F-F2E7799FA262}"/>
              </a:ext>
            </a:extLst>
          </p:cNvPr>
          <p:cNvSpPr>
            <a:spLocks noGrp="1"/>
          </p:cNvSpPr>
          <p:nvPr>
            <p:ph type="title"/>
          </p:nvPr>
        </p:nvSpPr>
        <p:spPr/>
        <p:txBody>
          <a:bodyPr/>
          <a:lstStyle/>
          <a:p>
            <a:pPr algn="ctr"/>
            <a:r>
              <a:rPr lang="tr-TR" dirty="0"/>
              <a:t>BİLİMSEL VE SOSYAL ETKİNLİKLER</a:t>
            </a:r>
          </a:p>
        </p:txBody>
      </p:sp>
      <p:sp>
        <p:nvSpPr>
          <p:cNvPr id="4" name="Slayt Numarası Yer Tutucusu 3">
            <a:extLst>
              <a:ext uri="{FF2B5EF4-FFF2-40B4-BE49-F238E27FC236}">
                <a16:creationId xmlns:a16="http://schemas.microsoft.com/office/drawing/2014/main" id="{220A31B1-691E-6ACA-A005-AD6344CB6670}"/>
              </a:ext>
            </a:extLst>
          </p:cNvPr>
          <p:cNvSpPr>
            <a:spLocks noGrp="1"/>
          </p:cNvSpPr>
          <p:nvPr>
            <p:ph type="sldNum" sz="quarter" idx="4"/>
          </p:nvPr>
        </p:nvSpPr>
        <p:spPr/>
        <p:txBody>
          <a:bodyPr/>
          <a:lstStyle/>
          <a:p>
            <a:fld id="{B5E7337E-6B17-014B-AB72-4F4640082CEB}" type="slidenum">
              <a:rPr lang="en-CY" smtClean="0"/>
              <a:pPr/>
              <a:t>59</a:t>
            </a:fld>
            <a:endParaRPr lang="en-CY" dirty="0"/>
          </a:p>
        </p:txBody>
      </p:sp>
      <p:pic>
        <p:nvPicPr>
          <p:cNvPr id="6" name="Picture 2">
            <a:extLst>
              <a:ext uri="{FF2B5EF4-FFF2-40B4-BE49-F238E27FC236}">
                <a16:creationId xmlns:a16="http://schemas.microsoft.com/office/drawing/2014/main" id="{39D5E494-3F2A-35D4-8899-F02B46AE7F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0502" y="1392327"/>
            <a:ext cx="3385771" cy="4788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566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a:extLst>
              <a:ext uri="{FF2B5EF4-FFF2-40B4-BE49-F238E27FC236}">
                <a16:creationId xmlns:a16="http://schemas.microsoft.com/office/drawing/2014/main" id="{E1026470-4B78-B16B-D698-E5C6D0C0272A}"/>
              </a:ext>
            </a:extLst>
          </p:cNvPr>
          <p:cNvSpPr>
            <a:spLocks noGrp="1"/>
          </p:cNvSpPr>
          <p:nvPr>
            <p:ph idx="1"/>
          </p:nvPr>
        </p:nvSpPr>
        <p:spPr>
          <a:xfrm>
            <a:off x="598276" y="612927"/>
            <a:ext cx="7886700" cy="3999570"/>
          </a:xfrm>
        </p:spPr>
        <p:txBody>
          <a:bodyPr>
            <a:normAutofit lnSpcReduction="10000"/>
          </a:bodyPr>
          <a:lstStyle/>
          <a:p>
            <a:pPr>
              <a:lnSpc>
                <a:spcPct val="150000"/>
              </a:lnSpc>
              <a:buFont typeface="Wingdings" panose="05000000000000000000" pitchFamily="2" charset="2"/>
              <a:buChar char="ü"/>
            </a:pPr>
            <a:r>
              <a:rPr lang="tr-TR" sz="2400" dirty="0"/>
              <a:t>Bartın, Türkiye'nin Karadeniz Bölgesi'nde yer alan bir şehirdir. </a:t>
            </a:r>
          </a:p>
          <a:p>
            <a:pPr>
              <a:lnSpc>
                <a:spcPct val="150000"/>
              </a:lnSpc>
              <a:buFont typeface="Wingdings" panose="05000000000000000000" pitchFamily="2" charset="2"/>
              <a:buChar char="ü"/>
            </a:pPr>
            <a:r>
              <a:rPr lang="tr-TR" sz="2400" dirty="0"/>
              <a:t>Tarihi ve doğal güzellikleriyle bilinir. </a:t>
            </a:r>
          </a:p>
          <a:p>
            <a:pPr>
              <a:lnSpc>
                <a:spcPct val="150000"/>
              </a:lnSpc>
              <a:buFont typeface="Wingdings" panose="05000000000000000000" pitchFamily="2" charset="2"/>
              <a:buChar char="ü"/>
            </a:pPr>
            <a:r>
              <a:rPr lang="tr-TR" sz="2400" dirty="0"/>
              <a:t>Özellikle Bartın Nehri, kanyonları ve sahil bölgesi oldukça popülerdir. </a:t>
            </a:r>
          </a:p>
          <a:p>
            <a:pPr>
              <a:lnSpc>
                <a:spcPct val="150000"/>
              </a:lnSpc>
              <a:buFont typeface="Wingdings" panose="05000000000000000000" pitchFamily="2" charset="2"/>
              <a:buChar char="ü"/>
            </a:pPr>
            <a:r>
              <a:rPr lang="tr-TR" sz="2400" dirty="0"/>
              <a:t>Ayrıca, tarihi yapıları ve geleneksel mimarisiyle de dikkat çeker</a:t>
            </a:r>
          </a:p>
        </p:txBody>
      </p:sp>
      <p:sp>
        <p:nvSpPr>
          <p:cNvPr id="7" name="Metin Yer Tutucusu 6">
            <a:extLst>
              <a:ext uri="{FF2B5EF4-FFF2-40B4-BE49-F238E27FC236}">
                <a16:creationId xmlns:a16="http://schemas.microsoft.com/office/drawing/2014/main" id="{9088375A-10FF-EECC-E0F5-CE5057A3DDAE}"/>
              </a:ext>
            </a:extLst>
          </p:cNvPr>
          <p:cNvSpPr>
            <a:spLocks noGrp="1"/>
          </p:cNvSpPr>
          <p:nvPr>
            <p:ph type="body" sz="quarter" idx="15"/>
          </p:nvPr>
        </p:nvSpPr>
        <p:spPr>
          <a:xfrm>
            <a:off x="628650" y="4629438"/>
            <a:ext cx="7886700" cy="1378923"/>
          </a:xfrm>
        </p:spPr>
        <p:style>
          <a:lnRef idx="2">
            <a:schemeClr val="accent1"/>
          </a:lnRef>
          <a:fillRef idx="1">
            <a:schemeClr val="lt1"/>
          </a:fillRef>
          <a:effectRef idx="0">
            <a:schemeClr val="accent1"/>
          </a:effectRef>
          <a:fontRef idx="minor">
            <a:schemeClr val="dk1"/>
          </a:fontRef>
        </p:style>
        <p:txBody>
          <a:bodyPr/>
          <a:lstStyle/>
          <a:p>
            <a:r>
              <a:rPr lang="tr-TR" sz="2000" dirty="0">
                <a:solidFill>
                  <a:srgbClr val="DC0C15"/>
                </a:solidFill>
                <a:latin typeface="Cuprum"/>
              </a:rPr>
              <a:t>Bartın İl Kültür ve Turizm Müdürlüğü web sayfasında ilimizin güzellikleri, tarihi ve gezilecek yerleri  hakkında daha detaylı bilgiler yer almaktadır.</a:t>
            </a:r>
          </a:p>
          <a:p>
            <a:r>
              <a:rPr lang="tr-TR" sz="2000" dirty="0">
                <a:solidFill>
                  <a:srgbClr val="DC0C15"/>
                </a:solidFill>
                <a:latin typeface="Cuprum"/>
              </a:rPr>
              <a:t> </a:t>
            </a:r>
            <a:r>
              <a:rPr lang="tr-TR" sz="2000" dirty="0">
                <a:hlinkClick r:id="rId2"/>
              </a:rPr>
              <a:t>https://bartin.ktb.gov.tr/</a:t>
            </a:r>
            <a:r>
              <a:rPr lang="tr-TR" sz="2000" dirty="0"/>
              <a:t> </a:t>
            </a:r>
          </a:p>
        </p:txBody>
      </p:sp>
    </p:spTree>
    <p:extLst>
      <p:ext uri="{BB962C8B-B14F-4D97-AF65-F5344CB8AC3E}">
        <p14:creationId xmlns:p14="http://schemas.microsoft.com/office/powerpoint/2010/main" val="17869488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60A16EF8-DA85-574F-E690-91A344FDF921}"/>
              </a:ext>
            </a:extLst>
          </p:cNvPr>
          <p:cNvSpPr>
            <a:spLocks noGrp="1"/>
          </p:cNvSpPr>
          <p:nvPr>
            <p:ph sz="quarter" idx="13"/>
          </p:nvPr>
        </p:nvSpPr>
        <p:spPr/>
        <p:txBody>
          <a:bodyPr/>
          <a:lstStyle/>
          <a:p>
            <a:pPr algn="ctr"/>
            <a:r>
              <a:rPr lang="tr-TR" sz="1800" b="1" dirty="0">
                <a:solidFill>
                  <a:srgbClr val="FF0000"/>
                </a:solidFill>
              </a:rPr>
              <a:t>Öğrencilerin Yurtiçi Ve Yurtdışı Bilimsel Etkinliklere Katılımı Destekleme Yönergesi </a:t>
            </a:r>
          </a:p>
        </p:txBody>
      </p:sp>
      <p:sp>
        <p:nvSpPr>
          <p:cNvPr id="3" name="Başlık 2">
            <a:extLst>
              <a:ext uri="{FF2B5EF4-FFF2-40B4-BE49-F238E27FC236}">
                <a16:creationId xmlns:a16="http://schemas.microsoft.com/office/drawing/2014/main" id="{05B13DF1-4148-F654-B1E3-9C9EDDF6E848}"/>
              </a:ext>
            </a:extLst>
          </p:cNvPr>
          <p:cNvSpPr>
            <a:spLocks noGrp="1"/>
          </p:cNvSpPr>
          <p:nvPr>
            <p:ph type="title"/>
          </p:nvPr>
        </p:nvSpPr>
        <p:spPr/>
        <p:txBody>
          <a:bodyPr/>
          <a:lstStyle/>
          <a:p>
            <a:pPr algn="ctr"/>
            <a:r>
              <a:rPr lang="tr-TR" dirty="0"/>
              <a:t>EĞİTİM OLANAKLARI</a:t>
            </a:r>
          </a:p>
        </p:txBody>
      </p:sp>
      <p:sp>
        <p:nvSpPr>
          <p:cNvPr id="4" name="Slayt Numarası Yer Tutucusu 3">
            <a:extLst>
              <a:ext uri="{FF2B5EF4-FFF2-40B4-BE49-F238E27FC236}">
                <a16:creationId xmlns:a16="http://schemas.microsoft.com/office/drawing/2014/main" id="{11211862-5EE1-2A34-D727-954A688419FD}"/>
              </a:ext>
            </a:extLst>
          </p:cNvPr>
          <p:cNvSpPr>
            <a:spLocks noGrp="1"/>
          </p:cNvSpPr>
          <p:nvPr>
            <p:ph type="sldNum" sz="quarter" idx="4"/>
          </p:nvPr>
        </p:nvSpPr>
        <p:spPr/>
        <p:txBody>
          <a:bodyPr/>
          <a:lstStyle/>
          <a:p>
            <a:fld id="{B5E7337E-6B17-014B-AB72-4F4640082CEB}" type="slidenum">
              <a:rPr lang="en-CY" smtClean="0"/>
              <a:pPr/>
              <a:t>60</a:t>
            </a:fld>
            <a:endParaRPr lang="en-CY" dirty="0"/>
          </a:p>
        </p:txBody>
      </p:sp>
      <p:sp>
        <p:nvSpPr>
          <p:cNvPr id="6" name="Metin kutusu 5">
            <a:extLst>
              <a:ext uri="{FF2B5EF4-FFF2-40B4-BE49-F238E27FC236}">
                <a16:creationId xmlns:a16="http://schemas.microsoft.com/office/drawing/2014/main" id="{FFAA5B45-9D3A-02DA-9E4A-F095F10833E3}"/>
              </a:ext>
            </a:extLst>
          </p:cNvPr>
          <p:cNvSpPr txBox="1"/>
          <p:nvPr/>
        </p:nvSpPr>
        <p:spPr>
          <a:xfrm>
            <a:off x="644778" y="2136338"/>
            <a:ext cx="8028384" cy="3780522"/>
          </a:xfrm>
          <a:prstGeom prst="rect">
            <a:avLst/>
          </a:prstGeom>
          <a:noFill/>
        </p:spPr>
        <p:txBody>
          <a:bodyPr wrap="square">
            <a:spAutoFit/>
          </a:bodyPr>
          <a:lstStyle/>
          <a:p>
            <a:pPr algn="just">
              <a:lnSpc>
                <a:spcPct val="150000"/>
              </a:lnSpc>
            </a:pPr>
            <a:r>
              <a:rPr lang="tr-TR" dirty="0"/>
              <a:t>Amaç; giderleri Bartın Üniversitesi Sağlık Kültür ve Spor Daire Başkanlığı bütçesinden karşılanan ve yurtiçinde/yurtdışında düzenlenen bilimsel etkinliklere öğrencilerin katılımlarını desteklemek için görevlendirilmelerini düzenlemektir.</a:t>
            </a:r>
          </a:p>
          <a:p>
            <a:pPr algn="just">
              <a:lnSpc>
                <a:spcPct val="150000"/>
              </a:lnSpc>
            </a:pPr>
            <a:r>
              <a:rPr lang="tr-TR" dirty="0"/>
              <a:t>Gerçekleştirilecek olan görevlendirmelerde Üniversitenin temsil edilmesi gerekmektedir. Kişisel gelişim ile ilgili (kurs, eğitim, dinleti, festival </a:t>
            </a:r>
            <a:r>
              <a:rPr lang="tr-TR" dirty="0" err="1"/>
              <a:t>vb</a:t>
            </a:r>
            <a:r>
              <a:rPr lang="tr-TR" dirty="0"/>
              <a:t>); etkinlikler için görevlendirme talepleri uygun görülmeyecektir.</a:t>
            </a:r>
          </a:p>
          <a:p>
            <a:pPr algn="just">
              <a:lnSpc>
                <a:spcPct val="150000"/>
              </a:lnSpc>
            </a:pPr>
            <a:r>
              <a:rPr lang="tr-TR" dirty="0"/>
              <a:t>Çok yazarlı sunumlarda, diğer yazarların etkinliğe katılım talebi olan öğrenci lehine muvafakat vermesi şarttır</a:t>
            </a:r>
          </a:p>
        </p:txBody>
      </p:sp>
    </p:spTree>
    <p:extLst>
      <p:ext uri="{BB962C8B-B14F-4D97-AF65-F5344CB8AC3E}">
        <p14:creationId xmlns:p14="http://schemas.microsoft.com/office/powerpoint/2010/main" val="1954794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827A5B6E-1F97-930D-3647-F79C324CE5A2}"/>
              </a:ext>
            </a:extLst>
          </p:cNvPr>
          <p:cNvSpPr>
            <a:spLocks noGrp="1"/>
          </p:cNvSpPr>
          <p:nvPr>
            <p:ph sz="quarter" idx="13"/>
          </p:nvPr>
        </p:nvSpPr>
        <p:spPr/>
        <p:style>
          <a:lnRef idx="2">
            <a:schemeClr val="accent6"/>
          </a:lnRef>
          <a:fillRef idx="1">
            <a:schemeClr val="lt1"/>
          </a:fillRef>
          <a:effectRef idx="0">
            <a:schemeClr val="accent6"/>
          </a:effectRef>
          <a:fontRef idx="minor">
            <a:schemeClr val="dk1"/>
          </a:fontRef>
        </p:style>
        <p:txBody>
          <a:bodyPr/>
          <a:lstStyle/>
          <a:p>
            <a:pPr algn="ctr"/>
            <a:r>
              <a:rPr lang="tr-TR" b="1" dirty="0">
                <a:solidFill>
                  <a:srgbClr val="FF0000"/>
                </a:solidFill>
              </a:rPr>
              <a:t>BARTIN ÜNİVERSİTESİ</a:t>
            </a:r>
          </a:p>
          <a:p>
            <a:pPr algn="ctr"/>
            <a:r>
              <a:rPr lang="tr-TR" b="1" dirty="0">
                <a:solidFill>
                  <a:srgbClr val="FF0000"/>
                </a:solidFill>
              </a:rPr>
              <a:t>ÖN LİSANS VE LİSANS AKADEMİK DANIŞMANLIK YÖNERGESİ</a:t>
            </a:r>
          </a:p>
          <a:p>
            <a:r>
              <a:rPr lang="tr-TR" dirty="0"/>
              <a:t>Öğrencilerin Görev ve Sorumlulukları</a:t>
            </a:r>
          </a:p>
          <a:p>
            <a:r>
              <a:rPr lang="tr-TR" dirty="0"/>
              <a:t>MADDE 10 – (1) Akademik takvimde belirtilen kayıt dönemlerinde akademik danışmanı ile</a:t>
            </a:r>
          </a:p>
          <a:p>
            <a:r>
              <a:rPr lang="tr-TR" dirty="0"/>
              <a:t>önceden elektronik posta göndererek görüşme/görüşmeler ayarlar.</a:t>
            </a:r>
          </a:p>
          <a:p>
            <a:r>
              <a:rPr lang="tr-TR" dirty="0"/>
              <a:t>(2) Görüşmelere zamanında gider ve gidemeyecekse önceden akademik danışmanı</a:t>
            </a:r>
          </a:p>
          <a:p>
            <a:r>
              <a:rPr lang="tr-TR" dirty="0"/>
              <a:t>bilgilendirir.</a:t>
            </a:r>
          </a:p>
          <a:p>
            <a:r>
              <a:rPr lang="tr-TR" dirty="0"/>
              <a:t>(3) Görüşmelere hazırlıklı olarak gelir. Özellikle kayıt döneminde akademik danışmanla</a:t>
            </a:r>
          </a:p>
          <a:p>
            <a:r>
              <a:rPr lang="tr-TR" dirty="0"/>
              <a:t>yapılacak görüşmeye bir sonraki dönemde almayı planladığı derslerin listesiyle birlikte</a:t>
            </a:r>
          </a:p>
          <a:p>
            <a:r>
              <a:rPr lang="tr-TR" dirty="0"/>
              <a:t>gitmesinin gelecek dönemleri doğru planlaması açısından önemli olacağının bilincinde olur.</a:t>
            </a:r>
          </a:p>
          <a:p>
            <a:r>
              <a:rPr lang="tr-TR" dirty="0"/>
              <a:t>(4) Üniversitenin, fakültenin ve bölümün öğretim elemanları ve personeliyle olumlu ilişkiler</a:t>
            </a:r>
          </a:p>
          <a:p>
            <a:r>
              <a:rPr lang="tr-TR" dirty="0"/>
              <a:t>kurar.</a:t>
            </a:r>
          </a:p>
          <a:p>
            <a:r>
              <a:rPr lang="tr-TR" dirty="0"/>
              <a:t>(5) Akademik danışmanından gelen tüm duyuruları ve bilgilendirme yazılarını düzenli okur,</a:t>
            </a:r>
          </a:p>
          <a:p>
            <a:r>
              <a:rPr lang="tr-TR" dirty="0"/>
              <a:t>verilen süre içerisinde cevaplandırır.</a:t>
            </a:r>
          </a:p>
        </p:txBody>
      </p:sp>
      <p:sp>
        <p:nvSpPr>
          <p:cNvPr id="3" name="Başlık 2">
            <a:extLst>
              <a:ext uri="{FF2B5EF4-FFF2-40B4-BE49-F238E27FC236}">
                <a16:creationId xmlns:a16="http://schemas.microsoft.com/office/drawing/2014/main" id="{D9781F2C-D0C7-8BB9-7C96-58A0782ED42E}"/>
              </a:ext>
            </a:extLst>
          </p:cNvPr>
          <p:cNvSpPr>
            <a:spLocks noGrp="1"/>
          </p:cNvSpPr>
          <p:nvPr>
            <p:ph type="title"/>
          </p:nvPr>
        </p:nvSpPr>
        <p:spPr/>
        <p:txBody>
          <a:bodyPr/>
          <a:lstStyle/>
          <a:p>
            <a:pPr algn="ctr">
              <a:lnSpc>
                <a:spcPct val="150000"/>
              </a:lnSpc>
            </a:pPr>
            <a:r>
              <a:rPr lang="tr-TR" sz="2800" dirty="0"/>
              <a:t>ÖĞRENCİ HAK VE SORUMLULUKLARI</a:t>
            </a:r>
          </a:p>
        </p:txBody>
      </p:sp>
      <p:sp>
        <p:nvSpPr>
          <p:cNvPr id="4" name="Slayt Numarası Yer Tutucusu 3">
            <a:extLst>
              <a:ext uri="{FF2B5EF4-FFF2-40B4-BE49-F238E27FC236}">
                <a16:creationId xmlns:a16="http://schemas.microsoft.com/office/drawing/2014/main" id="{3D8FFDD8-DF7C-1888-BE93-2BECAD4E03E6}"/>
              </a:ext>
            </a:extLst>
          </p:cNvPr>
          <p:cNvSpPr>
            <a:spLocks noGrp="1"/>
          </p:cNvSpPr>
          <p:nvPr>
            <p:ph type="sldNum" sz="quarter" idx="4"/>
          </p:nvPr>
        </p:nvSpPr>
        <p:spPr/>
        <p:txBody>
          <a:bodyPr/>
          <a:lstStyle/>
          <a:p>
            <a:fld id="{B5E7337E-6B17-014B-AB72-4F4640082CEB}" type="slidenum">
              <a:rPr lang="en-CY" smtClean="0"/>
              <a:pPr/>
              <a:t>61</a:t>
            </a:fld>
            <a:endParaRPr lang="en-CY" dirty="0"/>
          </a:p>
        </p:txBody>
      </p:sp>
    </p:spTree>
    <p:extLst>
      <p:ext uri="{BB962C8B-B14F-4D97-AF65-F5344CB8AC3E}">
        <p14:creationId xmlns:p14="http://schemas.microsoft.com/office/powerpoint/2010/main" val="17952385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827A5B6E-1F97-930D-3647-F79C324CE5A2}"/>
              </a:ext>
            </a:extLst>
          </p:cNvPr>
          <p:cNvSpPr>
            <a:spLocks noGrp="1"/>
          </p:cNvSpPr>
          <p:nvPr>
            <p:ph sz="quarter" idx="13"/>
          </p:nvPr>
        </p:nvSpPr>
        <p:spPr>
          <a:xfrm>
            <a:off x="395536" y="1063084"/>
            <a:ext cx="8352928" cy="5357623"/>
          </a:xfrm>
        </p:spPr>
        <p:style>
          <a:lnRef idx="2">
            <a:schemeClr val="accent6"/>
          </a:lnRef>
          <a:fillRef idx="1">
            <a:schemeClr val="lt1"/>
          </a:fillRef>
          <a:effectRef idx="0">
            <a:schemeClr val="accent6"/>
          </a:effectRef>
          <a:fontRef idx="minor">
            <a:schemeClr val="dk1"/>
          </a:fontRef>
        </p:style>
        <p:txBody>
          <a:bodyPr/>
          <a:lstStyle/>
          <a:p>
            <a:pPr indent="0" algn="just">
              <a:lnSpc>
                <a:spcPct val="150000"/>
              </a:lnSpc>
              <a:spcBef>
                <a:spcPts val="0"/>
              </a:spcBef>
            </a:pPr>
            <a:r>
              <a:rPr lang="tr-TR" sz="1600" dirty="0"/>
              <a:t>Öğrencilerin Görev ve Sorumlulukları</a:t>
            </a:r>
          </a:p>
          <a:p>
            <a:pPr indent="0" algn="just">
              <a:lnSpc>
                <a:spcPct val="150000"/>
              </a:lnSpc>
              <a:spcBef>
                <a:spcPts val="0"/>
              </a:spcBef>
            </a:pPr>
            <a:r>
              <a:rPr lang="tr-TR" sz="1600" dirty="0"/>
              <a:t>(6) Üniversite, akademik birim ve bölüm web sayfasındaki tüm duyuruları ve bilgilendirme yazılarını düzenli okur, gereğini uygular. </a:t>
            </a:r>
          </a:p>
          <a:p>
            <a:pPr indent="0" algn="just">
              <a:lnSpc>
                <a:spcPct val="150000"/>
              </a:lnSpc>
              <a:spcBef>
                <a:spcPts val="0"/>
              </a:spcBef>
            </a:pPr>
            <a:r>
              <a:rPr lang="tr-TR" sz="1600" dirty="0"/>
              <a:t>(7) Akademik danışmanı ile mesai saatleri içerisinde iletişim kurar.</a:t>
            </a:r>
          </a:p>
          <a:p>
            <a:pPr indent="0" algn="just">
              <a:lnSpc>
                <a:spcPct val="150000"/>
              </a:lnSpc>
              <a:spcBef>
                <a:spcPts val="0"/>
              </a:spcBef>
            </a:pPr>
            <a:r>
              <a:rPr lang="tr-TR" sz="1600" dirty="0"/>
              <a:t> (8) Hak ve sorumluluklarıyla ilgili Üniversitenin ilgili yönetmelik ve yönergeleri hakkında bilgi sahibi olur ve bunlara uygun davranır. </a:t>
            </a:r>
          </a:p>
          <a:p>
            <a:pPr indent="0" algn="just">
              <a:lnSpc>
                <a:spcPct val="150000"/>
              </a:lnSpc>
              <a:spcBef>
                <a:spcPts val="0"/>
              </a:spcBef>
            </a:pPr>
            <a:r>
              <a:rPr lang="tr-TR" sz="1600" dirty="0"/>
              <a:t>(9) Ders kaydını akademik takvimde belirtilen sürelerde Bartın Üniversitesi Ön Lisans ve Lisans Eğitim Öğretim ve Sınav Yönetmeliği’ne uygun olarak ilgili sistem üzerinden yapar ve ders seçimini tamamladığında akademik danışmanıyla iletişime geçerek Ders Seçim Onayı alır. </a:t>
            </a:r>
          </a:p>
          <a:p>
            <a:pPr indent="0" algn="just">
              <a:lnSpc>
                <a:spcPct val="150000"/>
              </a:lnSpc>
              <a:spcBef>
                <a:spcPts val="0"/>
              </a:spcBef>
            </a:pPr>
            <a:r>
              <a:rPr lang="tr-TR" sz="1600" dirty="0"/>
              <a:t>(10) İletişim bilgileriyle ilgili değişiklikleri akademik danışmanına ve Birim Öğrenci İşlerine bildirir. </a:t>
            </a:r>
          </a:p>
          <a:p>
            <a:pPr indent="0" algn="just">
              <a:lnSpc>
                <a:spcPct val="150000"/>
              </a:lnSpc>
              <a:spcBef>
                <a:spcPts val="0"/>
              </a:spcBef>
            </a:pPr>
            <a:r>
              <a:rPr lang="tr-TR" sz="1600" dirty="0"/>
              <a:t>(11) Ders kayıt ve kayıt yenileme ile ilgili tüm iş ve işlemlerden sorumlu olduğunu bilir ve bunları yerine getirir.</a:t>
            </a:r>
          </a:p>
        </p:txBody>
      </p:sp>
      <p:sp>
        <p:nvSpPr>
          <p:cNvPr id="3" name="Başlık 2">
            <a:extLst>
              <a:ext uri="{FF2B5EF4-FFF2-40B4-BE49-F238E27FC236}">
                <a16:creationId xmlns:a16="http://schemas.microsoft.com/office/drawing/2014/main" id="{D9781F2C-D0C7-8BB9-7C96-58A0782ED42E}"/>
              </a:ext>
            </a:extLst>
          </p:cNvPr>
          <p:cNvSpPr>
            <a:spLocks noGrp="1"/>
          </p:cNvSpPr>
          <p:nvPr>
            <p:ph type="title"/>
          </p:nvPr>
        </p:nvSpPr>
        <p:spPr/>
        <p:txBody>
          <a:bodyPr/>
          <a:lstStyle/>
          <a:p>
            <a:pPr algn="ctr">
              <a:lnSpc>
                <a:spcPct val="150000"/>
              </a:lnSpc>
            </a:pPr>
            <a:r>
              <a:rPr lang="tr-TR" sz="2800" dirty="0"/>
              <a:t>ÖĞRENCİ HAK VE SORUMLULUKLARI</a:t>
            </a:r>
          </a:p>
        </p:txBody>
      </p:sp>
      <p:sp>
        <p:nvSpPr>
          <p:cNvPr id="4" name="Slayt Numarası Yer Tutucusu 3">
            <a:extLst>
              <a:ext uri="{FF2B5EF4-FFF2-40B4-BE49-F238E27FC236}">
                <a16:creationId xmlns:a16="http://schemas.microsoft.com/office/drawing/2014/main" id="{3D8FFDD8-DF7C-1888-BE93-2BECAD4E03E6}"/>
              </a:ext>
            </a:extLst>
          </p:cNvPr>
          <p:cNvSpPr>
            <a:spLocks noGrp="1"/>
          </p:cNvSpPr>
          <p:nvPr>
            <p:ph type="sldNum" sz="quarter" idx="4"/>
          </p:nvPr>
        </p:nvSpPr>
        <p:spPr/>
        <p:txBody>
          <a:bodyPr/>
          <a:lstStyle/>
          <a:p>
            <a:fld id="{B5E7337E-6B17-014B-AB72-4F4640082CEB}" type="slidenum">
              <a:rPr lang="en-CY" smtClean="0"/>
              <a:pPr/>
              <a:t>62</a:t>
            </a:fld>
            <a:endParaRPr lang="en-CY" dirty="0"/>
          </a:p>
        </p:txBody>
      </p:sp>
    </p:spTree>
    <p:extLst>
      <p:ext uri="{BB962C8B-B14F-4D97-AF65-F5344CB8AC3E}">
        <p14:creationId xmlns:p14="http://schemas.microsoft.com/office/powerpoint/2010/main" val="12317669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Başlık 1">
            <a:extLst>
              <a:ext uri="{FF2B5EF4-FFF2-40B4-BE49-F238E27FC236}">
                <a16:creationId xmlns:a16="http://schemas.microsoft.com/office/drawing/2014/main" id="{31C0F571-4B66-497E-2F96-FECE40605951}"/>
              </a:ext>
            </a:extLst>
          </p:cNvPr>
          <p:cNvSpPr>
            <a:spLocks noGrp="1"/>
          </p:cNvSpPr>
          <p:nvPr>
            <p:ph type="title"/>
          </p:nvPr>
        </p:nvSpPr>
        <p:spPr>
          <a:xfrm>
            <a:off x="323528" y="418814"/>
            <a:ext cx="7543800" cy="1207008"/>
          </a:xfrm>
        </p:spPr>
        <p:txBody>
          <a:bodyPr>
            <a:normAutofit/>
          </a:bodyPr>
          <a:lstStyle/>
          <a:p>
            <a:r>
              <a:rPr lang="tr-TR" altLang="tr-TR" dirty="0">
                <a:solidFill>
                  <a:schemeClr val="tx1"/>
                </a:solidFill>
              </a:rPr>
              <a:t>Devamsızlık ;</a:t>
            </a:r>
          </a:p>
        </p:txBody>
      </p:sp>
      <p:sp>
        <p:nvSpPr>
          <p:cNvPr id="67588" name="İçerik Yer Tutucusu 2">
            <a:extLst>
              <a:ext uri="{FF2B5EF4-FFF2-40B4-BE49-F238E27FC236}">
                <a16:creationId xmlns:a16="http://schemas.microsoft.com/office/drawing/2014/main" id="{0AD3E0CA-31FA-9D55-B3F7-CDEBDB5C68CE}"/>
              </a:ext>
            </a:extLst>
          </p:cNvPr>
          <p:cNvSpPr>
            <a:spLocks noGrp="1"/>
          </p:cNvSpPr>
          <p:nvPr>
            <p:ph idx="1"/>
          </p:nvPr>
        </p:nvSpPr>
        <p:spPr>
          <a:xfrm>
            <a:off x="323528" y="1625822"/>
            <a:ext cx="8022658" cy="3860578"/>
          </a:xfrm>
        </p:spPr>
        <p:txBody>
          <a:bodyPr>
            <a:normAutofit/>
          </a:bodyPr>
          <a:lstStyle/>
          <a:p>
            <a:pPr algn="just">
              <a:lnSpc>
                <a:spcPct val="150000"/>
              </a:lnSpc>
            </a:pPr>
            <a:r>
              <a:rPr lang="tr-TR" altLang="tr-TR" sz="1800" dirty="0">
                <a:solidFill>
                  <a:schemeClr val="tx1"/>
                </a:solidFill>
              </a:rPr>
              <a:t>Teorik ve uygulamalı bir dersin en az % 70’ine devam zorunludur. Bu koşulu yerine getirmeyen öğrenci, o dersin dönem sonu ve bütünleme sınavlarına giremez !!!</a:t>
            </a:r>
          </a:p>
          <a:p>
            <a:pPr algn="just">
              <a:lnSpc>
                <a:spcPct val="150000"/>
              </a:lnSpc>
            </a:pPr>
            <a:r>
              <a:rPr lang="tr-TR" altLang="tr-TR" sz="1800" dirty="0">
                <a:solidFill>
                  <a:schemeClr val="tx1"/>
                </a:solidFill>
              </a:rPr>
              <a:t>Devamsızlığı nedeniyle dönem sonu ve bütünleme sınavlarına girme hakkı kazanamayan öğrencinin ismi dönemin son haftası içinde ilan edilir.</a:t>
            </a:r>
          </a:p>
          <a:p>
            <a:pPr algn="just">
              <a:lnSpc>
                <a:spcPct val="150000"/>
              </a:lnSpc>
            </a:pPr>
            <a:r>
              <a:rPr lang="tr-TR" altLang="tr-TR" sz="1800" dirty="0">
                <a:solidFill>
                  <a:schemeClr val="tx1"/>
                </a:solidFill>
              </a:rPr>
              <a:t>Sağlık raporu ya da geçerli herhangi bir mazeret belgesinin olması, derse devam zorunluluğunu ortadan kaldırmaz.</a:t>
            </a:r>
          </a:p>
          <a:p>
            <a:endParaRPr lang="tr-TR" altLang="tr-TR" sz="1800" dirty="0">
              <a:solidFill>
                <a:schemeClr val="tx1"/>
              </a:solidFill>
            </a:endParaRPr>
          </a:p>
        </p:txBody>
      </p:sp>
      <p:sp>
        <p:nvSpPr>
          <p:cNvPr id="4" name="Alt Bilgi Yer Tutucusu 3">
            <a:extLst>
              <a:ext uri="{FF2B5EF4-FFF2-40B4-BE49-F238E27FC236}">
                <a16:creationId xmlns:a16="http://schemas.microsoft.com/office/drawing/2014/main" id="{7FF8C797-DE5B-74B6-0371-64272043388A}"/>
              </a:ext>
            </a:extLst>
          </p:cNvPr>
          <p:cNvSpPr>
            <a:spLocks noGrp="1"/>
          </p:cNvSpPr>
          <p:nvPr>
            <p:ph type="ftr" sz="quarter" idx="11"/>
          </p:nvPr>
        </p:nvSpPr>
        <p:spPr>
          <a:xfrm>
            <a:off x="816102" y="5561838"/>
            <a:ext cx="4745736" cy="273844"/>
          </a:xfrm>
        </p:spPr>
        <p:txBody>
          <a:bodyPr>
            <a:normAutofit fontScale="77500" lnSpcReduction="20000"/>
          </a:bodyPr>
          <a:lstStyle/>
          <a:p>
            <a:pPr>
              <a:defRPr/>
            </a:pPr>
            <a:endParaRPr lang="tr-TR">
              <a:solidFill>
                <a:srgbClr val="FFFFFF"/>
              </a:solidFill>
            </a:endParaRPr>
          </a:p>
        </p:txBody>
      </p:sp>
      <p:sp>
        <p:nvSpPr>
          <p:cNvPr id="67590" name="Slayt Numarası Yer Tutucusu 4">
            <a:extLst>
              <a:ext uri="{FF2B5EF4-FFF2-40B4-BE49-F238E27FC236}">
                <a16:creationId xmlns:a16="http://schemas.microsoft.com/office/drawing/2014/main" id="{58FB46C9-FAE8-5437-ACAC-8C06ED71CF9B}"/>
              </a:ext>
            </a:extLst>
          </p:cNvPr>
          <p:cNvSpPr>
            <a:spLocks noGrp="1" noChangeArrowheads="1"/>
          </p:cNvSpPr>
          <p:nvPr>
            <p:ph type="sldNum" sz="quarter" idx="12"/>
          </p:nvPr>
        </p:nvSpPr>
        <p:spPr bwMode="auto">
          <a:xfrm>
            <a:off x="8483346" y="5561838"/>
            <a:ext cx="480060" cy="27384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nSpc>
                <a:spcPct val="90000"/>
              </a:lnSpc>
              <a:spcBef>
                <a:spcPct val="0"/>
              </a:spcBef>
              <a:spcAft>
                <a:spcPts val="450"/>
              </a:spcAft>
              <a:buNone/>
            </a:pPr>
            <a:fld id="{5B750DEE-E254-4255-BCE6-189650579896}" type="slidenum">
              <a:rPr lang="tr-TR" altLang="tr-TR" sz="1350"/>
              <a:pPr>
                <a:lnSpc>
                  <a:spcPct val="90000"/>
                </a:lnSpc>
                <a:spcBef>
                  <a:spcPct val="0"/>
                </a:spcBef>
                <a:spcAft>
                  <a:spcPts val="450"/>
                </a:spcAft>
                <a:buNone/>
              </a:pPr>
              <a:t>63</a:t>
            </a:fld>
            <a:endParaRPr lang="tr-TR" altLang="tr-TR" sz="135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41B75DC-2261-B704-91C4-52D14E8EBFF1}"/>
              </a:ext>
            </a:extLst>
          </p:cNvPr>
          <p:cNvSpPr>
            <a:spLocks noGrp="1"/>
          </p:cNvSpPr>
          <p:nvPr>
            <p:ph type="title"/>
          </p:nvPr>
        </p:nvSpPr>
        <p:spPr/>
        <p:txBody>
          <a:bodyPr/>
          <a:lstStyle/>
          <a:p>
            <a:pPr algn="ctr"/>
            <a:r>
              <a:rPr lang="tr-TR" dirty="0"/>
              <a:t>KISMİ ZAMANLI ÇALIŞMA</a:t>
            </a:r>
          </a:p>
        </p:txBody>
      </p:sp>
      <p:sp>
        <p:nvSpPr>
          <p:cNvPr id="3" name="İçerik Yer Tutucusu 2">
            <a:extLst>
              <a:ext uri="{FF2B5EF4-FFF2-40B4-BE49-F238E27FC236}">
                <a16:creationId xmlns:a16="http://schemas.microsoft.com/office/drawing/2014/main" id="{C19E73A3-E11D-3887-268F-D0FD2EC1C14A}"/>
              </a:ext>
            </a:extLst>
          </p:cNvPr>
          <p:cNvSpPr>
            <a:spLocks noGrp="1"/>
          </p:cNvSpPr>
          <p:nvPr>
            <p:ph idx="1"/>
          </p:nvPr>
        </p:nvSpPr>
        <p:spPr>
          <a:xfrm>
            <a:off x="467545" y="1063526"/>
            <a:ext cx="8136682" cy="4712210"/>
          </a:xfrm>
        </p:spPr>
        <p:txBody>
          <a:bodyPr/>
          <a:lstStyle/>
          <a:p>
            <a:pPr algn="just">
              <a:lnSpc>
                <a:spcPct val="150000"/>
              </a:lnSpc>
            </a:pPr>
            <a:r>
              <a:rPr lang="tr-TR" sz="2000" dirty="0">
                <a:solidFill>
                  <a:schemeClr val="tx1"/>
                </a:solidFill>
              </a:rPr>
              <a:t>Öğrencilerimizin 2547 sayılı Kanunun 46. Maddesine göre, kişisel ilgi ve yetenekleri doğrultusunda; okul dönemlerindeki boş zamanlarını değerlendirerek iş kazası ve meslek hastalıkları riskine karşı sosyal güvence altında çalışmalarını sağlamak, kişiliklerini ve becerilerini geliştirmek, iş disiplini edinmiş, üretken bireyler olarak yetişmelerine katkıda bulunmak, diğer taraftan da öğrenim giderlerini karşılamaya çalışan öğrencilerimizin aylık gelirlerine katkıda bulunmalarını sağlama amacı güden bir program olan Kısmi Zamanlı Öğrenci başvuruları 23 Eylül 2024 Pazartesi günü başlayıp 11 Ekim 2024 Cuma günü saat 23.59’da sona erecektir.</a:t>
            </a:r>
          </a:p>
        </p:txBody>
      </p:sp>
      <p:sp>
        <p:nvSpPr>
          <p:cNvPr id="4" name="Alt Bilgi Yer Tutucusu 3">
            <a:extLst>
              <a:ext uri="{FF2B5EF4-FFF2-40B4-BE49-F238E27FC236}">
                <a16:creationId xmlns:a16="http://schemas.microsoft.com/office/drawing/2014/main" id="{30234BCB-A0F5-60AF-BA48-5A40017BE5E3}"/>
              </a:ext>
            </a:extLst>
          </p:cNvPr>
          <p:cNvSpPr>
            <a:spLocks noGrp="1"/>
          </p:cNvSpPr>
          <p:nvPr>
            <p:ph type="ftr" sz="quarter" idx="11"/>
          </p:nvPr>
        </p:nvSpPr>
        <p:spPr/>
        <p:txBody>
          <a:bodyPr/>
          <a:lstStyle/>
          <a:p>
            <a:endParaRPr lang="tr-TR" dirty="0"/>
          </a:p>
        </p:txBody>
      </p:sp>
      <p:sp>
        <p:nvSpPr>
          <p:cNvPr id="5" name="Slayt Numarası Yer Tutucusu 4">
            <a:extLst>
              <a:ext uri="{FF2B5EF4-FFF2-40B4-BE49-F238E27FC236}">
                <a16:creationId xmlns:a16="http://schemas.microsoft.com/office/drawing/2014/main" id="{7EC1CE77-5BC9-3045-E231-24F1D8442AA1}"/>
              </a:ext>
            </a:extLst>
          </p:cNvPr>
          <p:cNvSpPr>
            <a:spLocks noGrp="1"/>
          </p:cNvSpPr>
          <p:nvPr>
            <p:ph type="sldNum" sz="quarter" idx="12"/>
          </p:nvPr>
        </p:nvSpPr>
        <p:spPr/>
        <p:txBody>
          <a:bodyPr/>
          <a:lstStyle/>
          <a:p>
            <a:fld id="{3049E377-A67E-4C3C-9431-4EDCE1B70C8A}" type="slidenum">
              <a:rPr lang="tr-TR" smtClean="0"/>
              <a:t>64</a:t>
            </a:fld>
            <a:endParaRPr lang="tr-TR"/>
          </a:p>
        </p:txBody>
      </p:sp>
    </p:spTree>
    <p:extLst>
      <p:ext uri="{BB962C8B-B14F-4D97-AF65-F5344CB8AC3E}">
        <p14:creationId xmlns:p14="http://schemas.microsoft.com/office/powerpoint/2010/main" val="14812833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çerik Yer Tutucusu 6">
            <a:extLst>
              <a:ext uri="{FF2B5EF4-FFF2-40B4-BE49-F238E27FC236}">
                <a16:creationId xmlns:a16="http://schemas.microsoft.com/office/drawing/2014/main" id="{C9335B3B-3232-95F3-6E2A-1CFF93CE6D7F}"/>
              </a:ext>
            </a:extLst>
          </p:cNvPr>
          <p:cNvPicPr>
            <a:picLocks noGrp="1" noChangeAspect="1"/>
          </p:cNvPicPr>
          <p:nvPr>
            <p:ph sz="quarter" idx="13"/>
          </p:nvPr>
        </p:nvPicPr>
        <p:blipFill>
          <a:blip r:embed="rId2"/>
          <a:stretch>
            <a:fillRect/>
          </a:stretch>
        </p:blipFill>
        <p:spPr>
          <a:xfrm>
            <a:off x="628650" y="1268760"/>
            <a:ext cx="4629150" cy="4638675"/>
          </a:xfrm>
        </p:spPr>
      </p:pic>
      <p:sp>
        <p:nvSpPr>
          <p:cNvPr id="8" name="Başlık 7">
            <a:extLst>
              <a:ext uri="{FF2B5EF4-FFF2-40B4-BE49-F238E27FC236}">
                <a16:creationId xmlns:a16="http://schemas.microsoft.com/office/drawing/2014/main" id="{84286521-6A67-69BF-6D43-539935D113B9}"/>
              </a:ext>
            </a:extLst>
          </p:cNvPr>
          <p:cNvSpPr>
            <a:spLocks noGrp="1"/>
          </p:cNvSpPr>
          <p:nvPr>
            <p:ph type="title"/>
          </p:nvPr>
        </p:nvSpPr>
        <p:spPr>
          <a:xfrm>
            <a:off x="5723907" y="2166539"/>
            <a:ext cx="2880320" cy="1421558"/>
          </a:xfrm>
        </p:spPr>
        <p:txBody>
          <a:bodyPr/>
          <a:lstStyle/>
          <a:p>
            <a:pPr algn="ctr">
              <a:lnSpc>
                <a:spcPct val="100000"/>
              </a:lnSpc>
            </a:pPr>
            <a:r>
              <a:rPr lang="tr-TR" sz="1800" dirty="0"/>
              <a:t>https://sksdb.bartin.edu.tr/duyurular/kismi-zamanli-ogrenci-basvurlari.html</a:t>
            </a:r>
          </a:p>
        </p:txBody>
      </p:sp>
      <p:sp>
        <p:nvSpPr>
          <p:cNvPr id="5" name="Slayt Numarası Yer Tutucusu 4">
            <a:extLst>
              <a:ext uri="{FF2B5EF4-FFF2-40B4-BE49-F238E27FC236}">
                <a16:creationId xmlns:a16="http://schemas.microsoft.com/office/drawing/2014/main" id="{66958002-6BAF-E47A-CBCC-DC5028DFA3CC}"/>
              </a:ext>
            </a:extLst>
          </p:cNvPr>
          <p:cNvSpPr>
            <a:spLocks noGrp="1"/>
          </p:cNvSpPr>
          <p:nvPr>
            <p:ph type="sldNum" sz="quarter" idx="4"/>
          </p:nvPr>
        </p:nvSpPr>
        <p:spPr/>
        <p:txBody>
          <a:bodyPr/>
          <a:lstStyle/>
          <a:p>
            <a:fld id="{3049E377-A67E-4C3C-9431-4EDCE1B70C8A}" type="slidenum">
              <a:rPr lang="tr-TR" smtClean="0"/>
              <a:t>65</a:t>
            </a:fld>
            <a:endParaRPr lang="tr-TR"/>
          </a:p>
        </p:txBody>
      </p:sp>
    </p:spTree>
    <p:extLst>
      <p:ext uri="{BB962C8B-B14F-4D97-AF65-F5344CB8AC3E}">
        <p14:creationId xmlns:p14="http://schemas.microsoft.com/office/powerpoint/2010/main" val="11714683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1 Başlık">
            <a:extLst>
              <a:ext uri="{FF2B5EF4-FFF2-40B4-BE49-F238E27FC236}">
                <a16:creationId xmlns:a16="http://schemas.microsoft.com/office/drawing/2014/main" id="{6D7F58CC-A551-A0FA-9589-CB56DE9847BD}"/>
              </a:ext>
            </a:extLst>
          </p:cNvPr>
          <p:cNvSpPr>
            <a:spLocks noGrp="1"/>
          </p:cNvSpPr>
          <p:nvPr>
            <p:ph type="title"/>
          </p:nvPr>
        </p:nvSpPr>
        <p:spPr>
          <a:xfrm>
            <a:off x="482601" y="1339849"/>
            <a:ext cx="2764734" cy="4146551"/>
          </a:xfrm>
        </p:spPr>
        <p:txBody>
          <a:bodyPr>
            <a:normAutofit/>
          </a:bodyPr>
          <a:lstStyle/>
          <a:p>
            <a:pPr algn="ctr"/>
            <a:r>
              <a:rPr lang="tr-TR" altLang="tr-TR" dirty="0">
                <a:solidFill>
                  <a:schemeClr val="tx1"/>
                </a:solidFill>
              </a:rPr>
              <a:t>Rektörlük İletişim Merkezi (RİMER)</a:t>
            </a:r>
          </a:p>
        </p:txBody>
      </p:sp>
      <p:sp>
        <p:nvSpPr>
          <p:cNvPr id="2" name="İçerik Yer Tutucusu 1">
            <a:extLst>
              <a:ext uri="{FF2B5EF4-FFF2-40B4-BE49-F238E27FC236}">
                <a16:creationId xmlns:a16="http://schemas.microsoft.com/office/drawing/2014/main" id="{4EBD2B85-44A4-52E1-63AD-79CFC4CE0729}"/>
              </a:ext>
            </a:extLst>
          </p:cNvPr>
          <p:cNvSpPr>
            <a:spLocks noGrp="1"/>
          </p:cNvSpPr>
          <p:nvPr>
            <p:ph idx="1"/>
          </p:nvPr>
        </p:nvSpPr>
        <p:spPr>
          <a:xfrm>
            <a:off x="3491880" y="116632"/>
            <a:ext cx="5328592" cy="6048672"/>
          </a:xfrm>
        </p:spPr>
        <p:txBody>
          <a:bodyPr anchor="ctr">
            <a:normAutofit lnSpcReduction="10000"/>
          </a:bodyPr>
          <a:lstStyle/>
          <a:p>
            <a:pPr marL="0" indent="0" algn="just">
              <a:lnSpc>
                <a:spcPct val="120000"/>
              </a:lnSpc>
              <a:spcBef>
                <a:spcPts val="450"/>
              </a:spcBef>
              <a:buNone/>
              <a:defRPr/>
            </a:pPr>
            <a:r>
              <a:rPr lang="tr-TR" altLang="tr-TR" sz="1800" b="1" dirty="0">
                <a:solidFill>
                  <a:schemeClr val="tx1"/>
                </a:solidFill>
                <a:latin typeface="+mn-lt"/>
              </a:rPr>
              <a:t>RİMER Nedir ?</a:t>
            </a:r>
            <a:r>
              <a:rPr lang="tr-TR" altLang="tr-TR" sz="1800" dirty="0">
                <a:solidFill>
                  <a:schemeClr val="tx1"/>
                </a:solidFill>
                <a:latin typeface="+mn-lt"/>
              </a:rPr>
              <a:t> </a:t>
            </a:r>
          </a:p>
          <a:p>
            <a:pPr marL="0" indent="0" algn="just">
              <a:lnSpc>
                <a:spcPct val="120000"/>
              </a:lnSpc>
              <a:spcBef>
                <a:spcPts val="450"/>
              </a:spcBef>
              <a:buNone/>
              <a:defRPr/>
            </a:pPr>
            <a:r>
              <a:rPr lang="tr-TR" altLang="tr-TR" sz="1800" dirty="0">
                <a:solidFill>
                  <a:schemeClr val="tx1"/>
                </a:solidFill>
                <a:latin typeface="+mn-lt"/>
              </a:rPr>
              <a:t>Rektörlük ile üniversite mensupları arasındaki iletişim kanallarını sürekli açık tutmak ve Rektörlüğe müracaatların 24 saat gerçekleşmesini mümkün kılmak amacıyla kurulmuş bir sistemdir.  </a:t>
            </a:r>
          </a:p>
          <a:p>
            <a:pPr marL="0" indent="0" algn="just">
              <a:lnSpc>
                <a:spcPct val="120000"/>
              </a:lnSpc>
              <a:spcBef>
                <a:spcPts val="450"/>
              </a:spcBef>
              <a:buNone/>
              <a:defRPr/>
            </a:pPr>
            <a:endParaRPr lang="tr-TR" altLang="tr-TR" sz="1800" dirty="0">
              <a:solidFill>
                <a:schemeClr val="tx1"/>
              </a:solidFill>
              <a:latin typeface="+mn-lt"/>
            </a:endParaRPr>
          </a:p>
          <a:p>
            <a:pPr marL="0" indent="0" algn="just">
              <a:lnSpc>
                <a:spcPct val="120000"/>
              </a:lnSpc>
              <a:spcBef>
                <a:spcPts val="450"/>
              </a:spcBef>
              <a:buNone/>
              <a:defRPr/>
            </a:pPr>
            <a:r>
              <a:rPr lang="tr-TR" altLang="tr-TR" sz="1800" b="1" dirty="0" err="1">
                <a:solidFill>
                  <a:schemeClr val="tx1"/>
                </a:solidFill>
                <a:latin typeface="+mn-lt"/>
              </a:rPr>
              <a:t>RİMER’de</a:t>
            </a:r>
            <a:r>
              <a:rPr lang="tr-TR" altLang="tr-TR" sz="1800" b="1" dirty="0">
                <a:solidFill>
                  <a:schemeClr val="tx1"/>
                </a:solidFill>
                <a:latin typeface="+mn-lt"/>
              </a:rPr>
              <a:t> müracaat nasıl yapılır?</a:t>
            </a:r>
            <a:endParaRPr lang="tr-TR" altLang="tr-TR" sz="1800" dirty="0">
              <a:solidFill>
                <a:schemeClr val="tx1"/>
              </a:solidFill>
              <a:latin typeface="+mn-lt"/>
            </a:endParaRPr>
          </a:p>
          <a:p>
            <a:pPr marL="0" indent="0" algn="just">
              <a:lnSpc>
                <a:spcPct val="120000"/>
              </a:lnSpc>
              <a:spcBef>
                <a:spcPts val="450"/>
              </a:spcBef>
              <a:buNone/>
              <a:defRPr/>
            </a:pPr>
            <a:r>
              <a:rPr lang="tr-TR" altLang="tr-TR" sz="1800" dirty="0">
                <a:solidFill>
                  <a:schemeClr val="tx1"/>
                </a:solidFill>
                <a:latin typeface="+mn-lt"/>
              </a:rPr>
              <a:t>RİMER üzerinden elektronik olarak yapılan başvurular Bartın Üniversitesi resmi internet sayfası </a:t>
            </a:r>
            <a:r>
              <a:rPr lang="tr-TR" altLang="tr-TR" sz="1800" dirty="0">
                <a:solidFill>
                  <a:schemeClr val="tx1"/>
                </a:solidFill>
                <a:latin typeface="+mn-lt"/>
                <a:hlinkClick r:id="rId2">
                  <a:extLst>
                    <a:ext uri="{A12FA001-AC4F-418D-AE19-62706E023703}">
                      <ahyp:hlinkClr xmlns:ahyp="http://schemas.microsoft.com/office/drawing/2018/hyperlinkcolor" val="tx"/>
                    </a:ext>
                  </a:extLst>
                </a:hlinkClick>
              </a:rPr>
              <a:t>www.bartin.edu.tr</a:t>
            </a:r>
            <a:r>
              <a:rPr lang="tr-TR" altLang="tr-TR" sz="1800" dirty="0">
                <a:solidFill>
                  <a:schemeClr val="tx1"/>
                </a:solidFill>
                <a:latin typeface="+mn-lt"/>
              </a:rPr>
              <a:t> üzerinden RİMER sekmesine tıklayarak gerçekleştirilebilir. RİMER sekmesi, resmi internet sayfasının üst ve alt tarafta yer alan bağlantı barlarında yer almaktadır.   Bu internet bağlantısı üzerinden kişisel bilgiler doldurularak, konu belirtilip mesajın içeriği oluşturulabilir. Oluşturulan panelin sonundaki doğrulama kodu girildikten sonra mesaj gönderilebilmektedir</a:t>
            </a:r>
            <a:r>
              <a:rPr lang="tr-TR" altLang="tr-TR" sz="1800" dirty="0">
                <a:solidFill>
                  <a:schemeClr val="tx1"/>
                </a:solidFill>
              </a:rPr>
              <a:t>.</a:t>
            </a:r>
            <a:endParaRPr lang="tr-TR" altLang="tr-TR" sz="1800" dirty="0">
              <a:solidFill>
                <a:schemeClr val="tx1"/>
              </a:solidFill>
              <a:latin typeface="+mn-lt"/>
            </a:endParaRPr>
          </a:p>
        </p:txBody>
      </p:sp>
      <p:sp>
        <p:nvSpPr>
          <p:cNvPr id="4" name="3 Altbilgi Yer Tutucusu">
            <a:extLst>
              <a:ext uri="{FF2B5EF4-FFF2-40B4-BE49-F238E27FC236}">
                <a16:creationId xmlns:a16="http://schemas.microsoft.com/office/drawing/2014/main" id="{AA3B5231-5412-265E-4A1F-32C06594A822}"/>
              </a:ext>
            </a:extLst>
          </p:cNvPr>
          <p:cNvSpPr>
            <a:spLocks noGrp="1"/>
          </p:cNvSpPr>
          <p:nvPr>
            <p:ph type="ftr" sz="quarter" idx="11"/>
          </p:nvPr>
        </p:nvSpPr>
        <p:spPr>
          <a:xfrm>
            <a:off x="3790336" y="5561838"/>
            <a:ext cx="4555850" cy="273844"/>
          </a:xfrm>
        </p:spPr>
        <p:txBody>
          <a:bodyPr>
            <a:normAutofit fontScale="77500" lnSpcReduction="20000"/>
          </a:bodyPr>
          <a:lstStyle/>
          <a:p>
            <a:pPr>
              <a:defRPr/>
            </a:pPr>
            <a:endParaRPr lang="tr-TR" dirty="0"/>
          </a:p>
        </p:txBody>
      </p:sp>
      <p:sp>
        <p:nvSpPr>
          <p:cNvPr id="39941" name="4 Slayt Numarası Yer Tutucusu">
            <a:extLst>
              <a:ext uri="{FF2B5EF4-FFF2-40B4-BE49-F238E27FC236}">
                <a16:creationId xmlns:a16="http://schemas.microsoft.com/office/drawing/2014/main" id="{9E017EDD-7CD4-CA6C-2DFF-157EAD523E92}"/>
              </a:ext>
            </a:extLst>
          </p:cNvPr>
          <p:cNvSpPr>
            <a:spLocks noGrp="1"/>
          </p:cNvSpPr>
          <p:nvPr>
            <p:ph type="sldNum" sz="quarter" idx="12"/>
          </p:nvPr>
        </p:nvSpPr>
        <p:spPr bwMode="auto">
          <a:xfrm>
            <a:off x="8483346" y="5561838"/>
            <a:ext cx="480060" cy="27384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nSpc>
                <a:spcPct val="90000"/>
              </a:lnSpc>
              <a:spcBef>
                <a:spcPct val="0"/>
              </a:spcBef>
              <a:spcAft>
                <a:spcPts val="450"/>
              </a:spcAft>
              <a:buNone/>
            </a:pPr>
            <a:fld id="{E29A0D1F-D50A-4EA7-B5B8-B9E99B8C75DB}" type="slidenum">
              <a:rPr lang="tr-TR" altLang="tr-TR" sz="1350"/>
              <a:pPr>
                <a:lnSpc>
                  <a:spcPct val="90000"/>
                </a:lnSpc>
                <a:spcBef>
                  <a:spcPct val="0"/>
                </a:spcBef>
                <a:spcAft>
                  <a:spcPts val="450"/>
                </a:spcAft>
                <a:buNone/>
              </a:pPr>
              <a:t>66</a:t>
            </a:fld>
            <a:endParaRPr lang="tr-TR" altLang="tr-TR" sz="1350"/>
          </a:p>
        </p:txBody>
      </p:sp>
      <p:pic>
        <p:nvPicPr>
          <p:cNvPr id="39942" name="Picture 2" descr="\\WDMYCLOUD17\Dosyalar\fotoğraflar\2016\aaaaaaaaafilm fotoğraflar 2.4.20166\DSC_9915.JPG">
            <a:extLst>
              <a:ext uri="{FF2B5EF4-FFF2-40B4-BE49-F238E27FC236}">
                <a16:creationId xmlns:a16="http://schemas.microsoft.com/office/drawing/2014/main" id="{FF5701FC-8083-2E6C-7F30-C819931D354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02266" y="24163735"/>
            <a:ext cx="78867000" cy="526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1 Başlık">
            <a:extLst>
              <a:ext uri="{FF2B5EF4-FFF2-40B4-BE49-F238E27FC236}">
                <a16:creationId xmlns:a16="http://schemas.microsoft.com/office/drawing/2014/main" id="{6D7F58CC-A551-A0FA-9589-CB56DE9847BD}"/>
              </a:ext>
            </a:extLst>
          </p:cNvPr>
          <p:cNvSpPr>
            <a:spLocks noGrp="1"/>
          </p:cNvSpPr>
          <p:nvPr>
            <p:ph type="title"/>
          </p:nvPr>
        </p:nvSpPr>
        <p:spPr>
          <a:xfrm>
            <a:off x="482601" y="1339849"/>
            <a:ext cx="2764734" cy="4146551"/>
          </a:xfrm>
        </p:spPr>
        <p:txBody>
          <a:bodyPr>
            <a:normAutofit/>
          </a:bodyPr>
          <a:lstStyle/>
          <a:p>
            <a:pPr algn="ctr"/>
            <a:r>
              <a:rPr lang="tr-TR" altLang="tr-TR" dirty="0">
                <a:solidFill>
                  <a:schemeClr val="tx1"/>
                </a:solidFill>
              </a:rPr>
              <a:t>Rektörlük İletişim Merkezi (RİMER)</a:t>
            </a:r>
          </a:p>
        </p:txBody>
      </p:sp>
      <p:sp>
        <p:nvSpPr>
          <p:cNvPr id="2" name="İçerik Yer Tutucusu 1">
            <a:extLst>
              <a:ext uri="{FF2B5EF4-FFF2-40B4-BE49-F238E27FC236}">
                <a16:creationId xmlns:a16="http://schemas.microsoft.com/office/drawing/2014/main" id="{94684195-ADDF-B9CA-B0F8-573EE03D981E}"/>
              </a:ext>
            </a:extLst>
          </p:cNvPr>
          <p:cNvSpPr>
            <a:spLocks noGrp="1"/>
          </p:cNvSpPr>
          <p:nvPr>
            <p:ph idx="1"/>
          </p:nvPr>
        </p:nvSpPr>
        <p:spPr>
          <a:xfrm>
            <a:off x="3491880" y="0"/>
            <a:ext cx="5471526" cy="6309320"/>
          </a:xfrm>
        </p:spPr>
        <p:txBody>
          <a:bodyPr anchor="ctr">
            <a:normAutofit fontScale="92500" lnSpcReduction="10000"/>
          </a:bodyPr>
          <a:lstStyle/>
          <a:p>
            <a:pPr marL="0" indent="0" algn="just">
              <a:lnSpc>
                <a:spcPct val="150000"/>
              </a:lnSpc>
              <a:spcBef>
                <a:spcPts val="450"/>
              </a:spcBef>
              <a:buNone/>
              <a:defRPr/>
            </a:pPr>
            <a:r>
              <a:rPr lang="tr-TR" altLang="tr-TR" sz="1800" b="1" dirty="0" err="1">
                <a:solidFill>
                  <a:schemeClr val="tx1"/>
                </a:solidFill>
                <a:latin typeface="+mn-lt"/>
              </a:rPr>
              <a:t>RiMER’de</a:t>
            </a:r>
            <a:r>
              <a:rPr lang="tr-TR" altLang="tr-TR" sz="1800" b="1" dirty="0">
                <a:solidFill>
                  <a:schemeClr val="tx1"/>
                </a:solidFill>
                <a:latin typeface="+mn-lt"/>
              </a:rPr>
              <a:t> yapılan müracaatlar ne zaman sonuçlanır?</a:t>
            </a:r>
            <a:endParaRPr lang="tr-TR" altLang="tr-TR" sz="1800" dirty="0">
              <a:solidFill>
                <a:schemeClr val="tx1"/>
              </a:solidFill>
              <a:latin typeface="+mn-lt"/>
            </a:endParaRPr>
          </a:p>
          <a:p>
            <a:pPr marL="0" indent="0" algn="just">
              <a:lnSpc>
                <a:spcPct val="150000"/>
              </a:lnSpc>
              <a:spcBef>
                <a:spcPts val="450"/>
              </a:spcBef>
              <a:buNone/>
              <a:defRPr/>
            </a:pPr>
            <a:r>
              <a:rPr lang="tr-TR" altLang="tr-TR" sz="1800" dirty="0">
                <a:solidFill>
                  <a:schemeClr val="tx1"/>
                </a:solidFill>
                <a:latin typeface="+mn-lt"/>
              </a:rPr>
              <a:t>RİMER üzerinden yapılan müracaatlar yönetim kanallarına ulaştırıldıktan sonra en kısa sürede geri dönüş gerçekleştirilebilmektedir.  </a:t>
            </a:r>
          </a:p>
          <a:p>
            <a:pPr marL="0" indent="0" algn="just">
              <a:lnSpc>
                <a:spcPct val="150000"/>
              </a:lnSpc>
              <a:spcBef>
                <a:spcPts val="450"/>
              </a:spcBef>
              <a:buNone/>
              <a:defRPr/>
            </a:pPr>
            <a:endParaRPr lang="tr-TR" altLang="tr-TR" sz="1800" b="1" dirty="0">
              <a:solidFill>
                <a:schemeClr val="tx1"/>
              </a:solidFill>
              <a:latin typeface="+mn-lt"/>
            </a:endParaRPr>
          </a:p>
          <a:p>
            <a:pPr marL="0" indent="0" algn="just">
              <a:lnSpc>
                <a:spcPct val="150000"/>
              </a:lnSpc>
              <a:spcBef>
                <a:spcPts val="450"/>
              </a:spcBef>
              <a:buNone/>
              <a:defRPr/>
            </a:pPr>
            <a:r>
              <a:rPr lang="tr-TR" altLang="tr-TR" sz="1800" b="1" dirty="0" err="1">
                <a:solidFill>
                  <a:schemeClr val="tx1"/>
                </a:solidFill>
                <a:latin typeface="+mn-lt"/>
              </a:rPr>
              <a:t>RiMER’e</a:t>
            </a:r>
            <a:r>
              <a:rPr lang="tr-TR" altLang="tr-TR" sz="1800" b="1" dirty="0">
                <a:solidFill>
                  <a:schemeClr val="tx1"/>
                </a:solidFill>
                <a:latin typeface="+mn-lt"/>
              </a:rPr>
              <a:t> eksik bilgi ile müracaat yapmak mümkün mü?</a:t>
            </a:r>
            <a:endParaRPr lang="tr-TR" altLang="tr-TR" sz="1800" dirty="0">
              <a:solidFill>
                <a:schemeClr val="tx1"/>
              </a:solidFill>
              <a:latin typeface="+mn-lt"/>
            </a:endParaRPr>
          </a:p>
          <a:p>
            <a:pPr marL="0" indent="0" algn="just">
              <a:lnSpc>
                <a:spcPct val="150000"/>
              </a:lnSpc>
              <a:spcBef>
                <a:spcPts val="450"/>
              </a:spcBef>
              <a:buNone/>
              <a:defRPr/>
            </a:pPr>
            <a:r>
              <a:rPr lang="tr-TR" altLang="tr-TR" sz="1800" dirty="0">
                <a:solidFill>
                  <a:schemeClr val="tx1"/>
                </a:solidFill>
                <a:latin typeface="+mn-lt"/>
              </a:rPr>
              <a:t>Oluşturulan müracaatlarda istenilen bilgilerin doldurulması zorunludur. Ancak başvuru yapan kişiyle ilgili bilgilerin gizliliği esas alınmakta, üçüncü bir kişiyle paylaşılmamaktadır. Bunun yanında Bartın Üniversitesi Yönetimi, durumun düzeltilmesine, iyileştirilmesine ya da gerçekleştirilmesine ilişkin atacağı adımlarda oluşabilecek bilgi paylaşım hakkını, müracaat üzerine alacağı kararlarla elinde bulundurmaktadır. </a:t>
            </a:r>
          </a:p>
        </p:txBody>
      </p:sp>
      <p:sp>
        <p:nvSpPr>
          <p:cNvPr id="4" name="3 Altbilgi Yer Tutucusu">
            <a:extLst>
              <a:ext uri="{FF2B5EF4-FFF2-40B4-BE49-F238E27FC236}">
                <a16:creationId xmlns:a16="http://schemas.microsoft.com/office/drawing/2014/main" id="{AA3B5231-5412-265E-4A1F-32C06594A822}"/>
              </a:ext>
            </a:extLst>
          </p:cNvPr>
          <p:cNvSpPr>
            <a:spLocks noGrp="1"/>
          </p:cNvSpPr>
          <p:nvPr>
            <p:ph type="ftr" sz="quarter" idx="11"/>
          </p:nvPr>
        </p:nvSpPr>
        <p:spPr>
          <a:xfrm>
            <a:off x="3790336" y="5561838"/>
            <a:ext cx="4555850" cy="273844"/>
          </a:xfrm>
        </p:spPr>
        <p:txBody>
          <a:bodyPr>
            <a:normAutofit fontScale="77500" lnSpcReduction="20000"/>
          </a:bodyPr>
          <a:lstStyle/>
          <a:p>
            <a:pPr>
              <a:defRPr/>
            </a:pPr>
            <a:endParaRPr lang="tr-TR"/>
          </a:p>
        </p:txBody>
      </p:sp>
      <p:sp>
        <p:nvSpPr>
          <p:cNvPr id="39941" name="4 Slayt Numarası Yer Tutucusu">
            <a:extLst>
              <a:ext uri="{FF2B5EF4-FFF2-40B4-BE49-F238E27FC236}">
                <a16:creationId xmlns:a16="http://schemas.microsoft.com/office/drawing/2014/main" id="{9E017EDD-7CD4-CA6C-2DFF-157EAD523E92}"/>
              </a:ext>
            </a:extLst>
          </p:cNvPr>
          <p:cNvSpPr>
            <a:spLocks noGrp="1"/>
          </p:cNvSpPr>
          <p:nvPr>
            <p:ph type="sldNum" sz="quarter" idx="12"/>
          </p:nvPr>
        </p:nvSpPr>
        <p:spPr bwMode="auto">
          <a:xfrm>
            <a:off x="8483346" y="5561838"/>
            <a:ext cx="480060" cy="27384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nSpc>
                <a:spcPct val="90000"/>
              </a:lnSpc>
              <a:spcBef>
                <a:spcPct val="0"/>
              </a:spcBef>
              <a:spcAft>
                <a:spcPts val="450"/>
              </a:spcAft>
              <a:buNone/>
            </a:pPr>
            <a:fld id="{E29A0D1F-D50A-4EA7-B5B8-B9E99B8C75DB}" type="slidenum">
              <a:rPr lang="tr-TR" altLang="tr-TR" sz="1350"/>
              <a:pPr>
                <a:lnSpc>
                  <a:spcPct val="90000"/>
                </a:lnSpc>
                <a:spcBef>
                  <a:spcPct val="0"/>
                </a:spcBef>
                <a:spcAft>
                  <a:spcPts val="450"/>
                </a:spcAft>
                <a:buNone/>
              </a:pPr>
              <a:t>67</a:t>
            </a:fld>
            <a:endParaRPr lang="tr-TR" altLang="tr-TR" sz="1350"/>
          </a:p>
        </p:txBody>
      </p:sp>
      <p:pic>
        <p:nvPicPr>
          <p:cNvPr id="39942" name="Picture 2" descr="\\WDMYCLOUD17\Dosyalar\fotoğraflar\2016\aaaaaaaaafilm fotoğraflar 2.4.20166\DSC_9915.JPG">
            <a:extLst>
              <a:ext uri="{FF2B5EF4-FFF2-40B4-BE49-F238E27FC236}">
                <a16:creationId xmlns:a16="http://schemas.microsoft.com/office/drawing/2014/main" id="{FF5701FC-8083-2E6C-7F30-C819931D3549}"/>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02266" y="24163735"/>
            <a:ext cx="78867000" cy="526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81514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5">
            <a:extLst>
              <a:ext uri="{FF2B5EF4-FFF2-40B4-BE49-F238E27FC236}">
                <a16:creationId xmlns:a16="http://schemas.microsoft.com/office/drawing/2014/main" id="{BF26102D-B19E-2FA9-04DC-FB65E08EB37F}"/>
              </a:ext>
            </a:extLst>
          </p:cNvPr>
          <p:cNvSpPr>
            <a:spLocks noGrp="1"/>
          </p:cNvSpPr>
          <p:nvPr>
            <p:ph type="title"/>
          </p:nvPr>
        </p:nvSpPr>
        <p:spPr>
          <a:xfrm>
            <a:off x="755576" y="764704"/>
            <a:ext cx="7760854" cy="1552059"/>
          </a:xfrm>
        </p:spPr>
        <p:txBody>
          <a:bodyPr/>
          <a:lstStyle/>
          <a:p>
            <a:pPr algn="ctr"/>
            <a:r>
              <a:rPr lang="tr-TR" dirty="0"/>
              <a:t>KAYNAKLARIN ETKİN KULLANIMI </a:t>
            </a:r>
            <a:br>
              <a:rPr lang="tr-TR" dirty="0"/>
            </a:br>
            <a:r>
              <a:rPr lang="tr-TR" dirty="0"/>
              <a:t>VE </a:t>
            </a:r>
            <a:br>
              <a:rPr lang="tr-TR" dirty="0"/>
            </a:br>
            <a:r>
              <a:rPr lang="tr-TR" dirty="0"/>
              <a:t>SIFIR ATIK YÖNETMELİĞİ</a:t>
            </a:r>
          </a:p>
        </p:txBody>
      </p:sp>
      <p:sp>
        <p:nvSpPr>
          <p:cNvPr id="5" name="Slayt Numarası Yer Tutucusu 4">
            <a:extLst>
              <a:ext uri="{FF2B5EF4-FFF2-40B4-BE49-F238E27FC236}">
                <a16:creationId xmlns:a16="http://schemas.microsoft.com/office/drawing/2014/main" id="{4E939887-6A7C-8275-A45D-01CC380CE1C1}"/>
              </a:ext>
            </a:extLst>
          </p:cNvPr>
          <p:cNvSpPr>
            <a:spLocks noGrp="1"/>
          </p:cNvSpPr>
          <p:nvPr>
            <p:ph type="sldNum" sz="quarter" idx="4"/>
          </p:nvPr>
        </p:nvSpPr>
        <p:spPr/>
        <p:txBody>
          <a:bodyPr/>
          <a:lstStyle/>
          <a:p>
            <a:fld id="{3049E377-A67E-4C3C-9431-4EDCE1B70C8A}" type="slidenum">
              <a:rPr lang="tr-TR" smtClean="0"/>
              <a:t>68</a:t>
            </a:fld>
            <a:endParaRPr lang="tr-TR"/>
          </a:p>
        </p:txBody>
      </p:sp>
      <p:pic>
        <p:nvPicPr>
          <p:cNvPr id="9" name="Resim 8">
            <a:extLst>
              <a:ext uri="{FF2B5EF4-FFF2-40B4-BE49-F238E27FC236}">
                <a16:creationId xmlns:a16="http://schemas.microsoft.com/office/drawing/2014/main" id="{28F967B4-60B5-A762-D616-8B73A028CA45}"/>
              </a:ext>
            </a:extLst>
          </p:cNvPr>
          <p:cNvPicPr>
            <a:picLocks noChangeAspect="1"/>
          </p:cNvPicPr>
          <p:nvPr/>
        </p:nvPicPr>
        <p:blipFill>
          <a:blip r:embed="rId2"/>
          <a:stretch>
            <a:fillRect/>
          </a:stretch>
        </p:blipFill>
        <p:spPr>
          <a:xfrm>
            <a:off x="767016" y="2636912"/>
            <a:ext cx="6660232" cy="2369559"/>
          </a:xfrm>
          <a:prstGeom prst="rect">
            <a:avLst/>
          </a:prstGeom>
        </p:spPr>
      </p:pic>
      <p:sp>
        <p:nvSpPr>
          <p:cNvPr id="10" name="Dikdörtgen 9">
            <a:extLst>
              <a:ext uri="{FF2B5EF4-FFF2-40B4-BE49-F238E27FC236}">
                <a16:creationId xmlns:a16="http://schemas.microsoft.com/office/drawing/2014/main" id="{F55A6A74-5964-A7D3-28AA-6F217B584662}"/>
              </a:ext>
            </a:extLst>
          </p:cNvPr>
          <p:cNvSpPr/>
          <p:nvPr/>
        </p:nvSpPr>
        <p:spPr>
          <a:xfrm>
            <a:off x="3494708" y="5123089"/>
            <a:ext cx="4101627" cy="97020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tr-TR" sz="1350" dirty="0" err="1"/>
              <a:t>Ayrıntılı</a:t>
            </a:r>
            <a:r>
              <a:rPr lang="en-US" altLang="tr-TR" sz="1350" dirty="0"/>
              <a:t> </a:t>
            </a:r>
            <a:r>
              <a:rPr lang="en-US" altLang="tr-TR" sz="1350" dirty="0" err="1"/>
              <a:t>bilgi</a:t>
            </a:r>
            <a:r>
              <a:rPr lang="en-US" altLang="tr-TR" sz="1350" dirty="0"/>
              <a:t> </a:t>
            </a:r>
            <a:r>
              <a:rPr lang="en-US" altLang="tr-TR" sz="1350" dirty="0" err="1"/>
              <a:t>için</a:t>
            </a:r>
            <a:r>
              <a:rPr lang="en-US" altLang="tr-TR" sz="1350" dirty="0"/>
              <a:t>;</a:t>
            </a:r>
            <a:br>
              <a:rPr lang="en-US" altLang="tr-TR" sz="1350" dirty="0"/>
            </a:br>
            <a:r>
              <a:rPr lang="en-US" altLang="tr-TR" sz="1350" u="sng" dirty="0">
                <a:hlinkClick r:id="rId3"/>
              </a:rPr>
              <a:t>https://sifiratik.bartin.edu.tr/</a:t>
            </a:r>
            <a:br>
              <a:rPr lang="en-US" altLang="tr-TR" sz="1350" dirty="0"/>
            </a:br>
            <a:r>
              <a:rPr lang="en-US" altLang="tr-TR" sz="1350" u="sng" dirty="0">
                <a:hlinkClick r:id="rId4"/>
              </a:rPr>
              <a:t>https://sifiratik.gov.tr/</a:t>
            </a:r>
            <a:r>
              <a:rPr lang="en-US" altLang="tr-TR" sz="1350" dirty="0"/>
              <a:t> </a:t>
            </a:r>
            <a:endParaRPr lang="tr-TR" sz="1350" dirty="0"/>
          </a:p>
        </p:txBody>
      </p:sp>
    </p:spTree>
    <p:extLst>
      <p:ext uri="{BB962C8B-B14F-4D97-AF65-F5344CB8AC3E}">
        <p14:creationId xmlns:p14="http://schemas.microsoft.com/office/powerpoint/2010/main" val="39866356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FCAAFB4-B873-84B9-4B89-A9A3A30035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039"/>
            <a:ext cx="9144000" cy="6277281"/>
          </a:xfrm>
          <a:prstGeom prst="rect">
            <a:avLst/>
          </a:prstGeom>
        </p:spPr>
      </p:pic>
    </p:spTree>
    <p:extLst>
      <p:ext uri="{BB962C8B-B14F-4D97-AF65-F5344CB8AC3E}">
        <p14:creationId xmlns:p14="http://schemas.microsoft.com/office/powerpoint/2010/main" val="1149100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a:extLst>
              <a:ext uri="{FF2B5EF4-FFF2-40B4-BE49-F238E27FC236}">
                <a16:creationId xmlns:a16="http://schemas.microsoft.com/office/drawing/2014/main" id="{F170F974-0720-A70C-FEFC-BF1F01226C97}"/>
              </a:ext>
            </a:extLst>
          </p:cNvPr>
          <p:cNvSpPr>
            <a:spLocks noGrp="1"/>
          </p:cNvSpPr>
          <p:nvPr>
            <p:ph type="sldNum" sz="quarter" idx="4294967295"/>
          </p:nvPr>
        </p:nvSpPr>
        <p:spPr>
          <a:xfrm>
            <a:off x="8532813" y="6421438"/>
            <a:ext cx="611187" cy="365125"/>
          </a:xfrm>
          <a:prstGeom prst="rect">
            <a:avLst/>
          </a:prstGeom>
        </p:spPr>
        <p:txBody>
          <a:bodyPr/>
          <a:lstStyle/>
          <a:p>
            <a:fld id="{B5E7337E-6B17-014B-AB72-4F4640082CEB}" type="slidenum">
              <a:rPr lang="en-CY" smtClean="0"/>
              <a:pPr/>
              <a:t>7</a:t>
            </a:fld>
            <a:endParaRPr lang="en-CY" dirty="0"/>
          </a:p>
        </p:txBody>
      </p:sp>
      <p:pic>
        <p:nvPicPr>
          <p:cNvPr id="10" name="Resim 9">
            <a:extLst>
              <a:ext uri="{FF2B5EF4-FFF2-40B4-BE49-F238E27FC236}">
                <a16:creationId xmlns:a16="http://schemas.microsoft.com/office/drawing/2014/main" id="{15CA3338-573B-D231-66BF-B2B9508E001B}"/>
              </a:ext>
            </a:extLst>
          </p:cNvPr>
          <p:cNvPicPr>
            <a:picLocks noChangeAspect="1"/>
          </p:cNvPicPr>
          <p:nvPr/>
        </p:nvPicPr>
        <p:blipFill>
          <a:blip r:embed="rId2"/>
          <a:stretch>
            <a:fillRect/>
          </a:stretch>
        </p:blipFill>
        <p:spPr>
          <a:xfrm>
            <a:off x="2915816" y="5229200"/>
            <a:ext cx="3686175" cy="914400"/>
          </a:xfrm>
          <a:prstGeom prst="rect">
            <a:avLst/>
          </a:prstGeom>
        </p:spPr>
      </p:pic>
    </p:spTree>
    <p:extLst>
      <p:ext uri="{BB962C8B-B14F-4D97-AF65-F5344CB8AC3E}">
        <p14:creationId xmlns:p14="http://schemas.microsoft.com/office/powerpoint/2010/main" val="6918928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D5D3ACA8-171C-DEA5-17EE-BEBC8D003E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381328"/>
          </a:xfrm>
          <a:prstGeom prst="rect">
            <a:avLst/>
          </a:prstGeom>
        </p:spPr>
      </p:pic>
    </p:spTree>
    <p:extLst>
      <p:ext uri="{BB962C8B-B14F-4D97-AF65-F5344CB8AC3E}">
        <p14:creationId xmlns:p14="http://schemas.microsoft.com/office/powerpoint/2010/main" val="21885989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5245664B-4A04-98C5-AFE8-C16AAA1717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674"/>
            <a:ext cx="9144000" cy="6285646"/>
          </a:xfrm>
          <a:prstGeom prst="rect">
            <a:avLst/>
          </a:prstGeom>
        </p:spPr>
      </p:pic>
    </p:spTree>
    <p:extLst>
      <p:ext uri="{BB962C8B-B14F-4D97-AF65-F5344CB8AC3E}">
        <p14:creationId xmlns:p14="http://schemas.microsoft.com/office/powerpoint/2010/main" val="5453744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DB4C2578-656D-B192-F4E0-B76A54F058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20496"/>
          </a:xfrm>
          <a:prstGeom prst="rect">
            <a:avLst/>
          </a:prstGeom>
        </p:spPr>
      </p:pic>
    </p:spTree>
    <p:extLst>
      <p:ext uri="{BB962C8B-B14F-4D97-AF65-F5344CB8AC3E}">
        <p14:creationId xmlns:p14="http://schemas.microsoft.com/office/powerpoint/2010/main" val="24973260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DC262D88-AF65-F225-E69C-75C9AADC5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88" y="0"/>
            <a:ext cx="9144000" cy="6155593"/>
          </a:xfrm>
          <a:prstGeom prst="rect">
            <a:avLst/>
          </a:prstGeom>
        </p:spPr>
      </p:pic>
    </p:spTree>
    <p:extLst>
      <p:ext uri="{BB962C8B-B14F-4D97-AF65-F5344CB8AC3E}">
        <p14:creationId xmlns:p14="http://schemas.microsoft.com/office/powerpoint/2010/main" val="35078469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D2B466B6-5E07-1595-C328-EBA41EEDA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37312"/>
          </a:xfrm>
          <a:prstGeom prst="rect">
            <a:avLst/>
          </a:prstGeom>
        </p:spPr>
      </p:pic>
      <p:sp>
        <p:nvSpPr>
          <p:cNvPr id="5" name="Metin kutusu 4">
            <a:extLst>
              <a:ext uri="{FF2B5EF4-FFF2-40B4-BE49-F238E27FC236}">
                <a16:creationId xmlns:a16="http://schemas.microsoft.com/office/drawing/2014/main" id="{7A5A7BEE-56FA-3FD9-B44F-A19D590CD585}"/>
              </a:ext>
            </a:extLst>
          </p:cNvPr>
          <p:cNvSpPr txBox="1"/>
          <p:nvPr/>
        </p:nvSpPr>
        <p:spPr>
          <a:xfrm>
            <a:off x="268691" y="2463062"/>
            <a:ext cx="4570293" cy="531620"/>
          </a:xfrm>
          <a:prstGeom prst="rect">
            <a:avLst/>
          </a:prstGeom>
          <a:noFill/>
        </p:spPr>
        <p:txBody>
          <a:bodyPr wrap="square">
            <a:spAutoFit/>
          </a:bodyPr>
          <a:lstStyle/>
          <a:p>
            <a:pPr defTabSz="685800">
              <a:lnSpc>
                <a:spcPct val="110000"/>
              </a:lnSpc>
              <a:spcBef>
                <a:spcPts val="450"/>
              </a:spcBef>
              <a:spcAft>
                <a:spcPts val="450"/>
              </a:spcAft>
              <a:buClr>
                <a:schemeClr val="accent1">
                  <a:lumMod val="75000"/>
                </a:schemeClr>
              </a:buClr>
              <a:buSzPct val="85000"/>
              <a:defRPr/>
            </a:pPr>
            <a:br>
              <a:rPr lang="en-US" altLang="tr-TR" sz="1350" dirty="0"/>
            </a:br>
            <a:endParaRPr lang="en-US" altLang="tr-TR" sz="1350" dirty="0"/>
          </a:p>
        </p:txBody>
      </p:sp>
    </p:spTree>
    <p:extLst>
      <p:ext uri="{BB962C8B-B14F-4D97-AF65-F5344CB8AC3E}">
        <p14:creationId xmlns:p14="http://schemas.microsoft.com/office/powerpoint/2010/main" val="29822898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53EF6A82-17F8-4B7C-9BDC-378C6306FE94}"/>
              </a:ext>
            </a:extLst>
          </p:cNvPr>
          <p:cNvSpPr>
            <a:spLocks noGrp="1"/>
          </p:cNvSpPr>
          <p:nvPr>
            <p:ph type="ctrTitle"/>
          </p:nvPr>
        </p:nvSpPr>
        <p:spPr/>
        <p:txBody>
          <a:bodyPr/>
          <a:lstStyle/>
          <a:p>
            <a:r>
              <a:rPr lang="tr-TR" sz="4000" dirty="0"/>
              <a:t>BAĞIMLILIKLA MÜCADELE</a:t>
            </a:r>
          </a:p>
        </p:txBody>
      </p:sp>
      <p:sp>
        <p:nvSpPr>
          <p:cNvPr id="5" name="Alt Başlık 4">
            <a:extLst>
              <a:ext uri="{FF2B5EF4-FFF2-40B4-BE49-F238E27FC236}">
                <a16:creationId xmlns:a16="http://schemas.microsoft.com/office/drawing/2014/main" id="{4F2E2D1B-DF64-6DF4-2C11-4330BC54A8C1}"/>
              </a:ext>
            </a:extLst>
          </p:cNvPr>
          <p:cNvSpPr>
            <a:spLocks noGrp="1"/>
          </p:cNvSpPr>
          <p:nvPr>
            <p:ph type="subTitle" idx="1"/>
          </p:nvPr>
        </p:nvSpPr>
        <p:spPr/>
        <p:txBody>
          <a:bodyPr/>
          <a:lstStyle/>
          <a:p>
            <a:endParaRPr lang="tr-TR" dirty="0"/>
          </a:p>
        </p:txBody>
      </p:sp>
      <p:sp>
        <p:nvSpPr>
          <p:cNvPr id="3" name="Slayt Numarası Yer Tutucusu 2">
            <a:extLst>
              <a:ext uri="{FF2B5EF4-FFF2-40B4-BE49-F238E27FC236}">
                <a16:creationId xmlns:a16="http://schemas.microsoft.com/office/drawing/2014/main" id="{FF53D4B5-CB01-A46A-D2F5-ACB9EA6ADCBE}"/>
              </a:ext>
            </a:extLst>
          </p:cNvPr>
          <p:cNvSpPr>
            <a:spLocks noGrp="1"/>
          </p:cNvSpPr>
          <p:nvPr>
            <p:ph type="sldNum" sz="quarter" idx="4"/>
          </p:nvPr>
        </p:nvSpPr>
        <p:spPr/>
        <p:txBody>
          <a:bodyPr/>
          <a:lstStyle/>
          <a:p>
            <a:fld id="{3049E377-A67E-4C3C-9431-4EDCE1B70C8A}" type="slidenum">
              <a:rPr lang="tr-TR" smtClean="0"/>
              <a:t>75</a:t>
            </a:fld>
            <a:endParaRPr lang="tr-TR"/>
          </a:p>
        </p:txBody>
      </p:sp>
    </p:spTree>
    <p:extLst>
      <p:ext uri="{BB962C8B-B14F-4D97-AF65-F5344CB8AC3E}">
        <p14:creationId xmlns:p14="http://schemas.microsoft.com/office/powerpoint/2010/main" val="12744031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ekran görüntüsü, marka, tasarım içeren bir resim&#10;&#10;Açıklama otomatik olarak oluşturuldu">
            <a:extLst>
              <a:ext uri="{FF2B5EF4-FFF2-40B4-BE49-F238E27FC236}">
                <a16:creationId xmlns:a16="http://schemas.microsoft.com/office/drawing/2014/main" id="{8E2A1C0F-52F4-B7C2-3009-02324F01D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4842"/>
            <a:ext cx="9144000" cy="4968317"/>
          </a:xfrm>
          <a:prstGeom prst="rect">
            <a:avLst/>
          </a:prstGeom>
        </p:spPr>
      </p:pic>
    </p:spTree>
    <p:extLst>
      <p:ext uri="{BB962C8B-B14F-4D97-AF65-F5344CB8AC3E}">
        <p14:creationId xmlns:p14="http://schemas.microsoft.com/office/powerpoint/2010/main" val="27537867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ekran görüntüsü, çevrimiçi reklamcılık, web sitesi içeren bir resim&#10;&#10;Açıklama otomatik olarak oluşturuldu">
            <a:extLst>
              <a:ext uri="{FF2B5EF4-FFF2-40B4-BE49-F238E27FC236}">
                <a16:creationId xmlns:a16="http://schemas.microsoft.com/office/drawing/2014/main" id="{D8F3099C-1AD3-8DD3-3326-F44327575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8800"/>
            <a:ext cx="9144000" cy="3615517"/>
          </a:xfrm>
          <a:prstGeom prst="rect">
            <a:avLst/>
          </a:prstGeom>
        </p:spPr>
      </p:pic>
    </p:spTree>
    <p:extLst>
      <p:ext uri="{BB962C8B-B14F-4D97-AF65-F5344CB8AC3E}">
        <p14:creationId xmlns:p14="http://schemas.microsoft.com/office/powerpoint/2010/main" val="8715963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ekran görüntüsü, diyagram içeren bir resim&#10;&#10;Açıklama otomatik olarak oluşturuldu">
            <a:extLst>
              <a:ext uri="{FF2B5EF4-FFF2-40B4-BE49-F238E27FC236}">
                <a16:creationId xmlns:a16="http://schemas.microsoft.com/office/drawing/2014/main" id="{49961F35-E738-161B-BCC2-720BA7B5D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4000"/>
            <a:ext cx="9144000" cy="4581401"/>
          </a:xfrm>
          <a:prstGeom prst="rect">
            <a:avLst/>
          </a:prstGeom>
        </p:spPr>
      </p:pic>
    </p:spTree>
    <p:extLst>
      <p:ext uri="{BB962C8B-B14F-4D97-AF65-F5344CB8AC3E}">
        <p14:creationId xmlns:p14="http://schemas.microsoft.com/office/powerpoint/2010/main" val="24516708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ekran görüntüsü, yazı tipi, yeşil içeren bir resim&#10;&#10;Açıklama otomatik olarak oluşturuldu">
            <a:extLst>
              <a:ext uri="{FF2B5EF4-FFF2-40B4-BE49-F238E27FC236}">
                <a16:creationId xmlns:a16="http://schemas.microsoft.com/office/drawing/2014/main" id="{FB54FBF8-4A7B-57AF-F3DF-48F05F2DDB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15132" cy="5143500"/>
          </a:xfrm>
          <a:prstGeom prst="rect">
            <a:avLst/>
          </a:prstGeom>
        </p:spPr>
      </p:pic>
    </p:spTree>
    <p:extLst>
      <p:ext uri="{BB962C8B-B14F-4D97-AF65-F5344CB8AC3E}">
        <p14:creationId xmlns:p14="http://schemas.microsoft.com/office/powerpoint/2010/main" val="2573240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E8135F32-5C84-5040-D7ED-4944157204AE}"/>
              </a:ext>
            </a:extLst>
          </p:cNvPr>
          <p:cNvPicPr>
            <a:picLocks noChangeAspect="1"/>
          </p:cNvPicPr>
          <p:nvPr/>
        </p:nvPicPr>
        <p:blipFill>
          <a:blip r:embed="rId2"/>
          <a:stretch>
            <a:fillRect/>
          </a:stretch>
        </p:blipFill>
        <p:spPr>
          <a:xfrm>
            <a:off x="0" y="1016732"/>
            <a:ext cx="7360343" cy="4824536"/>
          </a:xfrm>
          <a:prstGeom prst="rect">
            <a:avLst/>
          </a:prstGeom>
        </p:spPr>
      </p:pic>
    </p:spTree>
    <p:extLst>
      <p:ext uri="{BB962C8B-B14F-4D97-AF65-F5344CB8AC3E}">
        <p14:creationId xmlns:p14="http://schemas.microsoft.com/office/powerpoint/2010/main" val="7870031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içeren bir resim&#10;&#10;Açıklama otomatik olarak oluşturuldu">
            <a:extLst>
              <a:ext uri="{FF2B5EF4-FFF2-40B4-BE49-F238E27FC236}">
                <a16:creationId xmlns:a16="http://schemas.microsoft.com/office/drawing/2014/main" id="{49A489F0-5314-7D04-E0C8-208B756BD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2643"/>
            <a:ext cx="9143513" cy="4606415"/>
          </a:xfrm>
          <a:prstGeom prst="rect">
            <a:avLst/>
          </a:prstGeom>
        </p:spPr>
      </p:pic>
    </p:spTree>
    <p:extLst>
      <p:ext uri="{BB962C8B-B14F-4D97-AF65-F5344CB8AC3E}">
        <p14:creationId xmlns:p14="http://schemas.microsoft.com/office/powerpoint/2010/main" val="34432594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ekran görüntüsü, yazı tipi, diyagram içeren bir resim&#10;&#10;Açıklama otomatik olarak oluşturuldu">
            <a:extLst>
              <a:ext uri="{FF2B5EF4-FFF2-40B4-BE49-F238E27FC236}">
                <a16:creationId xmlns:a16="http://schemas.microsoft.com/office/drawing/2014/main" id="{18DDC0EC-F31B-06A6-8049-0D8B927DEF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3004"/>
            <a:ext cx="9144000" cy="3618562"/>
          </a:xfrm>
          <a:prstGeom prst="rect">
            <a:avLst/>
          </a:prstGeom>
        </p:spPr>
      </p:pic>
    </p:spTree>
    <p:extLst>
      <p:ext uri="{BB962C8B-B14F-4D97-AF65-F5344CB8AC3E}">
        <p14:creationId xmlns:p14="http://schemas.microsoft.com/office/powerpoint/2010/main" val="7140751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ekran görüntüsü, tasarım içeren bir resim&#10;&#10;Açıklama otomatik olarak oluşturuldu">
            <a:extLst>
              <a:ext uri="{FF2B5EF4-FFF2-40B4-BE49-F238E27FC236}">
                <a16:creationId xmlns:a16="http://schemas.microsoft.com/office/drawing/2014/main" id="{565F0920-0B72-5B77-5F2A-743100792E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2216"/>
            <a:ext cx="9144000" cy="4353569"/>
          </a:xfrm>
          <a:prstGeom prst="rect">
            <a:avLst/>
          </a:prstGeom>
        </p:spPr>
      </p:pic>
    </p:spTree>
    <p:extLst>
      <p:ext uri="{BB962C8B-B14F-4D97-AF65-F5344CB8AC3E}">
        <p14:creationId xmlns:p14="http://schemas.microsoft.com/office/powerpoint/2010/main" val="4433414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ekran görüntüsü, yazı tipi, baskı, basma işlemi içeren bir resim&#10;&#10;Açıklama otomatik olarak oluşturuldu">
            <a:extLst>
              <a:ext uri="{FF2B5EF4-FFF2-40B4-BE49-F238E27FC236}">
                <a16:creationId xmlns:a16="http://schemas.microsoft.com/office/drawing/2014/main" id="{D7A194D6-9F27-F44F-E217-8B196258F3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0304"/>
            <a:ext cx="9144000" cy="4577392"/>
          </a:xfrm>
          <a:prstGeom prst="rect">
            <a:avLst/>
          </a:prstGeom>
        </p:spPr>
      </p:pic>
    </p:spTree>
    <p:extLst>
      <p:ext uri="{BB962C8B-B14F-4D97-AF65-F5344CB8AC3E}">
        <p14:creationId xmlns:p14="http://schemas.microsoft.com/office/powerpoint/2010/main" val="11757614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marka, grafik tasarım, poster içeren bir resim&#10;&#10;Açıklama otomatik olarak oluşturuldu">
            <a:extLst>
              <a:ext uri="{FF2B5EF4-FFF2-40B4-BE49-F238E27FC236}">
                <a16:creationId xmlns:a16="http://schemas.microsoft.com/office/drawing/2014/main" id="{CA6D7556-037A-6705-3F22-A7092B2BA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69" y="963844"/>
            <a:ext cx="3706265" cy="3464169"/>
          </a:xfrm>
          <a:prstGeom prst="rect">
            <a:avLst/>
          </a:prstGeom>
        </p:spPr>
      </p:pic>
      <p:pic>
        <p:nvPicPr>
          <p:cNvPr id="4" name="Resim 3">
            <a:extLst>
              <a:ext uri="{FF2B5EF4-FFF2-40B4-BE49-F238E27FC236}">
                <a16:creationId xmlns:a16="http://schemas.microsoft.com/office/drawing/2014/main" id="{7922AFA5-C844-62BC-B23B-F2EB0654E0EB}"/>
              </a:ext>
            </a:extLst>
          </p:cNvPr>
          <p:cNvPicPr>
            <a:picLocks noChangeAspect="1"/>
          </p:cNvPicPr>
          <p:nvPr/>
        </p:nvPicPr>
        <p:blipFill>
          <a:blip r:embed="rId3"/>
          <a:stretch>
            <a:fillRect/>
          </a:stretch>
        </p:blipFill>
        <p:spPr>
          <a:xfrm>
            <a:off x="4114800" y="2647675"/>
            <a:ext cx="4652410" cy="2869496"/>
          </a:xfrm>
          <a:prstGeom prst="rect">
            <a:avLst/>
          </a:prstGeom>
        </p:spPr>
      </p:pic>
    </p:spTree>
    <p:extLst>
      <p:ext uri="{BB962C8B-B14F-4D97-AF65-F5344CB8AC3E}">
        <p14:creationId xmlns:p14="http://schemas.microsoft.com/office/powerpoint/2010/main" val="18684482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menü içeren bir resim&#10;&#10;Açıklama otomatik olarak oluşturuldu">
            <a:extLst>
              <a:ext uri="{FF2B5EF4-FFF2-40B4-BE49-F238E27FC236}">
                <a16:creationId xmlns:a16="http://schemas.microsoft.com/office/drawing/2014/main" id="{BACE53D1-2280-F750-11DF-E09B0311E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2185"/>
            <a:ext cx="9144000" cy="4853630"/>
          </a:xfrm>
          <a:prstGeom prst="rect">
            <a:avLst/>
          </a:prstGeom>
        </p:spPr>
      </p:pic>
    </p:spTree>
    <p:extLst>
      <p:ext uri="{BB962C8B-B14F-4D97-AF65-F5344CB8AC3E}">
        <p14:creationId xmlns:p14="http://schemas.microsoft.com/office/powerpoint/2010/main" val="42718952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menü, marka, ekran görüntüsü içeren bir resim&#10;&#10;Açıklama otomatik olarak oluşturuldu">
            <a:extLst>
              <a:ext uri="{FF2B5EF4-FFF2-40B4-BE49-F238E27FC236}">
                <a16:creationId xmlns:a16="http://schemas.microsoft.com/office/drawing/2014/main" id="{1CF8B523-C56D-29AC-A92D-73D347750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2816"/>
            <a:ext cx="9144000" cy="4892369"/>
          </a:xfrm>
          <a:prstGeom prst="rect">
            <a:avLst/>
          </a:prstGeom>
        </p:spPr>
      </p:pic>
    </p:spTree>
    <p:extLst>
      <p:ext uri="{BB962C8B-B14F-4D97-AF65-F5344CB8AC3E}">
        <p14:creationId xmlns:p14="http://schemas.microsoft.com/office/powerpoint/2010/main" val="11847086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ilgi Yer Tutucusu 1">
            <a:extLst>
              <a:ext uri="{FF2B5EF4-FFF2-40B4-BE49-F238E27FC236}">
                <a16:creationId xmlns:a16="http://schemas.microsoft.com/office/drawing/2014/main" id="{25BF7AFF-456A-5A93-7844-AD0C8097492B}"/>
              </a:ext>
            </a:extLst>
          </p:cNvPr>
          <p:cNvSpPr>
            <a:spLocks noGrp="1"/>
          </p:cNvSpPr>
          <p:nvPr>
            <p:ph type="ftr" sz="quarter" idx="11"/>
          </p:nvPr>
        </p:nvSpPr>
        <p:spPr/>
        <p:txBody>
          <a:bodyPr/>
          <a:lstStyle/>
          <a:p>
            <a:endParaRPr lang="tr-TR"/>
          </a:p>
        </p:txBody>
      </p:sp>
      <p:sp>
        <p:nvSpPr>
          <p:cNvPr id="3" name="Slayt Numarası Yer Tutucusu 2">
            <a:extLst>
              <a:ext uri="{FF2B5EF4-FFF2-40B4-BE49-F238E27FC236}">
                <a16:creationId xmlns:a16="http://schemas.microsoft.com/office/drawing/2014/main" id="{795027AD-8A61-EDAD-3A18-017983CB0042}"/>
              </a:ext>
            </a:extLst>
          </p:cNvPr>
          <p:cNvSpPr>
            <a:spLocks noGrp="1"/>
          </p:cNvSpPr>
          <p:nvPr>
            <p:ph type="sldNum" sz="quarter" idx="12"/>
          </p:nvPr>
        </p:nvSpPr>
        <p:spPr/>
        <p:txBody>
          <a:bodyPr/>
          <a:lstStyle/>
          <a:p>
            <a:fld id="{3049E377-A67E-4C3C-9431-4EDCE1B70C8A}" type="slidenum">
              <a:rPr lang="tr-TR" smtClean="0"/>
              <a:t>87</a:t>
            </a:fld>
            <a:endParaRPr lang="tr-TR"/>
          </a:p>
        </p:txBody>
      </p:sp>
      <p:pic>
        <p:nvPicPr>
          <p:cNvPr id="5" name="Resim 4">
            <a:extLst>
              <a:ext uri="{FF2B5EF4-FFF2-40B4-BE49-F238E27FC236}">
                <a16:creationId xmlns:a16="http://schemas.microsoft.com/office/drawing/2014/main" id="{79848C5D-005B-8704-E55D-330A212F61B2}"/>
              </a:ext>
            </a:extLst>
          </p:cNvPr>
          <p:cNvPicPr>
            <a:picLocks noChangeAspect="1"/>
          </p:cNvPicPr>
          <p:nvPr/>
        </p:nvPicPr>
        <p:blipFill>
          <a:blip r:embed="rId2"/>
          <a:stretch>
            <a:fillRect/>
          </a:stretch>
        </p:blipFill>
        <p:spPr>
          <a:xfrm>
            <a:off x="1" y="44844"/>
            <a:ext cx="9144000" cy="6701966"/>
          </a:xfrm>
          <a:prstGeom prst="rect">
            <a:avLst/>
          </a:prstGeom>
        </p:spPr>
      </p:pic>
    </p:spTree>
    <p:extLst>
      <p:ext uri="{BB962C8B-B14F-4D97-AF65-F5344CB8AC3E}">
        <p14:creationId xmlns:p14="http://schemas.microsoft.com/office/powerpoint/2010/main" val="26932185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ilgi Yer Tutucusu 1">
            <a:extLst>
              <a:ext uri="{FF2B5EF4-FFF2-40B4-BE49-F238E27FC236}">
                <a16:creationId xmlns:a16="http://schemas.microsoft.com/office/drawing/2014/main" id="{E96B8ADC-EB16-ACF9-E6EC-D6F08D7C6AD7}"/>
              </a:ext>
            </a:extLst>
          </p:cNvPr>
          <p:cNvSpPr>
            <a:spLocks noGrp="1"/>
          </p:cNvSpPr>
          <p:nvPr>
            <p:ph type="ftr" sz="quarter" idx="11"/>
          </p:nvPr>
        </p:nvSpPr>
        <p:spPr/>
        <p:txBody>
          <a:bodyPr/>
          <a:lstStyle/>
          <a:p>
            <a:endParaRPr lang="tr-TR"/>
          </a:p>
        </p:txBody>
      </p:sp>
      <p:sp>
        <p:nvSpPr>
          <p:cNvPr id="3" name="Slayt Numarası Yer Tutucusu 2">
            <a:extLst>
              <a:ext uri="{FF2B5EF4-FFF2-40B4-BE49-F238E27FC236}">
                <a16:creationId xmlns:a16="http://schemas.microsoft.com/office/drawing/2014/main" id="{15B77B45-CD31-00E4-7997-C5815B9B3E23}"/>
              </a:ext>
            </a:extLst>
          </p:cNvPr>
          <p:cNvSpPr>
            <a:spLocks noGrp="1"/>
          </p:cNvSpPr>
          <p:nvPr>
            <p:ph type="sldNum" sz="quarter" idx="12"/>
          </p:nvPr>
        </p:nvSpPr>
        <p:spPr/>
        <p:txBody>
          <a:bodyPr/>
          <a:lstStyle/>
          <a:p>
            <a:fld id="{3049E377-A67E-4C3C-9431-4EDCE1B70C8A}" type="slidenum">
              <a:rPr lang="tr-TR" smtClean="0"/>
              <a:t>88</a:t>
            </a:fld>
            <a:endParaRPr lang="tr-TR"/>
          </a:p>
        </p:txBody>
      </p:sp>
      <p:pic>
        <p:nvPicPr>
          <p:cNvPr id="5" name="Resim 4">
            <a:extLst>
              <a:ext uri="{FF2B5EF4-FFF2-40B4-BE49-F238E27FC236}">
                <a16:creationId xmlns:a16="http://schemas.microsoft.com/office/drawing/2014/main" id="{A720D897-B0EA-F991-2617-564176FAB257}"/>
              </a:ext>
            </a:extLst>
          </p:cNvPr>
          <p:cNvPicPr>
            <a:picLocks noChangeAspect="1"/>
          </p:cNvPicPr>
          <p:nvPr/>
        </p:nvPicPr>
        <p:blipFill>
          <a:blip r:embed="rId2"/>
          <a:stretch>
            <a:fillRect/>
          </a:stretch>
        </p:blipFill>
        <p:spPr>
          <a:xfrm>
            <a:off x="0" y="90782"/>
            <a:ext cx="9144001" cy="6695049"/>
          </a:xfrm>
          <a:prstGeom prst="rect">
            <a:avLst/>
          </a:prstGeom>
        </p:spPr>
      </p:pic>
    </p:spTree>
    <p:extLst>
      <p:ext uri="{BB962C8B-B14F-4D97-AF65-F5344CB8AC3E}">
        <p14:creationId xmlns:p14="http://schemas.microsoft.com/office/powerpoint/2010/main" val="4381345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ilgi Yer Tutucusu 1">
            <a:extLst>
              <a:ext uri="{FF2B5EF4-FFF2-40B4-BE49-F238E27FC236}">
                <a16:creationId xmlns:a16="http://schemas.microsoft.com/office/drawing/2014/main" id="{78B95739-3AFD-899E-58C8-C08CCA5BBF89}"/>
              </a:ext>
            </a:extLst>
          </p:cNvPr>
          <p:cNvSpPr>
            <a:spLocks noGrp="1"/>
          </p:cNvSpPr>
          <p:nvPr>
            <p:ph type="ftr" sz="quarter" idx="11"/>
          </p:nvPr>
        </p:nvSpPr>
        <p:spPr/>
        <p:txBody>
          <a:bodyPr/>
          <a:lstStyle/>
          <a:p>
            <a:endParaRPr lang="tr-TR"/>
          </a:p>
        </p:txBody>
      </p:sp>
      <p:sp>
        <p:nvSpPr>
          <p:cNvPr id="3" name="Slayt Numarası Yer Tutucusu 2">
            <a:extLst>
              <a:ext uri="{FF2B5EF4-FFF2-40B4-BE49-F238E27FC236}">
                <a16:creationId xmlns:a16="http://schemas.microsoft.com/office/drawing/2014/main" id="{97BAE239-0DEF-D8A2-0671-DCDD954A4003}"/>
              </a:ext>
            </a:extLst>
          </p:cNvPr>
          <p:cNvSpPr>
            <a:spLocks noGrp="1"/>
          </p:cNvSpPr>
          <p:nvPr>
            <p:ph type="sldNum" sz="quarter" idx="12"/>
          </p:nvPr>
        </p:nvSpPr>
        <p:spPr/>
        <p:txBody>
          <a:bodyPr/>
          <a:lstStyle/>
          <a:p>
            <a:fld id="{3049E377-A67E-4C3C-9431-4EDCE1B70C8A}" type="slidenum">
              <a:rPr lang="tr-TR" smtClean="0"/>
              <a:t>89</a:t>
            </a:fld>
            <a:endParaRPr lang="tr-TR"/>
          </a:p>
        </p:txBody>
      </p:sp>
      <p:pic>
        <p:nvPicPr>
          <p:cNvPr id="5" name="Resim 4">
            <a:extLst>
              <a:ext uri="{FF2B5EF4-FFF2-40B4-BE49-F238E27FC236}">
                <a16:creationId xmlns:a16="http://schemas.microsoft.com/office/drawing/2014/main" id="{1DF93FC1-9879-4DC4-4CC0-B5EF5923FE2B}"/>
              </a:ext>
            </a:extLst>
          </p:cNvPr>
          <p:cNvPicPr>
            <a:picLocks noChangeAspect="1"/>
          </p:cNvPicPr>
          <p:nvPr/>
        </p:nvPicPr>
        <p:blipFill>
          <a:blip r:embed="rId2"/>
          <a:stretch>
            <a:fillRect/>
          </a:stretch>
        </p:blipFill>
        <p:spPr>
          <a:xfrm>
            <a:off x="0" y="-33360"/>
            <a:ext cx="9144000" cy="6924719"/>
          </a:xfrm>
          <a:prstGeom prst="rect">
            <a:avLst/>
          </a:prstGeom>
        </p:spPr>
      </p:pic>
    </p:spTree>
    <p:extLst>
      <p:ext uri="{BB962C8B-B14F-4D97-AF65-F5344CB8AC3E}">
        <p14:creationId xmlns:p14="http://schemas.microsoft.com/office/powerpoint/2010/main" val="3026109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D1629A06-C999-4413-18C8-F5AD2B40253D}"/>
              </a:ext>
            </a:extLst>
          </p:cNvPr>
          <p:cNvPicPr>
            <a:picLocks noChangeAspect="1"/>
          </p:cNvPicPr>
          <p:nvPr/>
        </p:nvPicPr>
        <p:blipFill>
          <a:blip r:embed="rId2"/>
          <a:stretch>
            <a:fillRect/>
          </a:stretch>
        </p:blipFill>
        <p:spPr>
          <a:xfrm>
            <a:off x="395536" y="1192372"/>
            <a:ext cx="6984776" cy="4473256"/>
          </a:xfrm>
          <a:prstGeom prst="rect">
            <a:avLst/>
          </a:prstGeom>
        </p:spPr>
      </p:pic>
    </p:spTree>
    <p:extLst>
      <p:ext uri="{BB962C8B-B14F-4D97-AF65-F5344CB8AC3E}">
        <p14:creationId xmlns:p14="http://schemas.microsoft.com/office/powerpoint/2010/main" val="42867679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2D3F4893-A82C-ABD1-1D1B-2B061506F944}"/>
              </a:ext>
            </a:extLst>
          </p:cNvPr>
          <p:cNvPicPr>
            <a:picLocks noGrp="1" noChangeAspect="1"/>
          </p:cNvPicPr>
          <p:nvPr>
            <p:ph idx="1"/>
          </p:nvPr>
        </p:nvPicPr>
        <p:blipFill>
          <a:blip r:embed="rId2"/>
          <a:stretch>
            <a:fillRect/>
          </a:stretch>
        </p:blipFill>
        <p:spPr>
          <a:xfrm>
            <a:off x="1017410" y="1800225"/>
            <a:ext cx="7109179" cy="3998913"/>
          </a:xfrm>
        </p:spPr>
      </p:pic>
      <p:sp>
        <p:nvSpPr>
          <p:cNvPr id="6" name="Başlık 5">
            <a:extLst>
              <a:ext uri="{FF2B5EF4-FFF2-40B4-BE49-F238E27FC236}">
                <a16:creationId xmlns:a16="http://schemas.microsoft.com/office/drawing/2014/main" id="{B3F08806-6E01-2C43-CC45-E47691154422}"/>
              </a:ext>
            </a:extLst>
          </p:cNvPr>
          <p:cNvSpPr>
            <a:spLocks noGrp="1"/>
          </p:cNvSpPr>
          <p:nvPr>
            <p:ph type="title"/>
          </p:nvPr>
        </p:nvSpPr>
        <p:spPr/>
        <p:txBody>
          <a:bodyPr/>
          <a:lstStyle/>
          <a:p>
            <a:endParaRPr lang="tr-TR"/>
          </a:p>
        </p:txBody>
      </p:sp>
      <p:sp>
        <p:nvSpPr>
          <p:cNvPr id="7" name="Metin Yer Tutucusu 6">
            <a:extLst>
              <a:ext uri="{FF2B5EF4-FFF2-40B4-BE49-F238E27FC236}">
                <a16:creationId xmlns:a16="http://schemas.microsoft.com/office/drawing/2014/main" id="{DD5E6F9E-46D7-00C8-192D-3D611C8940F2}"/>
              </a:ext>
            </a:extLst>
          </p:cNvPr>
          <p:cNvSpPr>
            <a:spLocks noGrp="1"/>
          </p:cNvSpPr>
          <p:nvPr>
            <p:ph type="body" sz="quarter" idx="14"/>
          </p:nvPr>
        </p:nvSpPr>
        <p:spPr/>
        <p:txBody>
          <a:bodyPr/>
          <a:lstStyle/>
          <a:p>
            <a:endParaRPr lang="tr-TR"/>
          </a:p>
        </p:txBody>
      </p:sp>
      <p:sp>
        <p:nvSpPr>
          <p:cNvPr id="8" name="Metin Yer Tutucusu 7">
            <a:extLst>
              <a:ext uri="{FF2B5EF4-FFF2-40B4-BE49-F238E27FC236}">
                <a16:creationId xmlns:a16="http://schemas.microsoft.com/office/drawing/2014/main" id="{9E55637C-5EFA-D966-1285-DA08945D17F2}"/>
              </a:ext>
            </a:extLst>
          </p:cNvPr>
          <p:cNvSpPr>
            <a:spLocks noGrp="1"/>
          </p:cNvSpPr>
          <p:nvPr>
            <p:ph type="body" sz="quarter" idx="15"/>
          </p:nvPr>
        </p:nvSpPr>
        <p:spPr/>
        <p:txBody>
          <a:bodyPr/>
          <a:lstStyle/>
          <a:p>
            <a:endParaRPr lang="tr-TR"/>
          </a:p>
        </p:txBody>
      </p:sp>
    </p:spTree>
    <p:extLst>
      <p:ext uri="{BB962C8B-B14F-4D97-AF65-F5344CB8AC3E}">
        <p14:creationId xmlns:p14="http://schemas.microsoft.com/office/powerpoint/2010/main" val="2639629686"/>
      </p:ext>
    </p:extLst>
  </p:cSld>
  <p:clrMapOvr>
    <a:masterClrMapping/>
  </p:clrMapOvr>
</p:sld>
</file>

<file path=ppt/theme/theme1.xml><?xml version="1.0" encoding="utf-8"?>
<a:theme xmlns:a="http://schemas.openxmlformats.org/drawingml/2006/main" name="BARÜ">
  <a:themeElements>
    <a:clrScheme name="University of Nicosia">
      <a:dk1>
        <a:srgbClr val="000000"/>
      </a:dk1>
      <a:lt1>
        <a:srgbClr val="FFFFFF"/>
      </a:lt1>
      <a:dk2>
        <a:srgbClr val="44546A"/>
      </a:dk2>
      <a:lt2>
        <a:srgbClr val="E7E6E6"/>
      </a:lt2>
      <a:accent1>
        <a:srgbClr val="BD081C"/>
      </a:accent1>
      <a:accent2>
        <a:srgbClr val="005691"/>
      </a:accent2>
      <a:accent3>
        <a:srgbClr val="45196F"/>
      </a:accent3>
      <a:accent4>
        <a:srgbClr val="536574"/>
      </a:accent4>
      <a:accent5>
        <a:srgbClr val="BCBEC0"/>
      </a:accent5>
      <a:accent6>
        <a:srgbClr val="00B2A5"/>
      </a:accent6>
      <a:hlink>
        <a:srgbClr val="BD081C"/>
      </a:hlink>
      <a:folHlink>
        <a:srgbClr val="EE832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RÜ" id="{559DD33C-9354-4040-8ABA-8943FE65FAFB}" vid="{07CCFE32-73A4-43E0-B486-C01C3DC17331}"/>
    </a:ext>
  </a:extLst>
</a:theme>
</file>

<file path=ppt/theme/theme2.xml><?xml version="1.0" encoding="utf-8"?>
<a:theme xmlns:a="http://schemas.openxmlformats.org/drawingml/2006/main" name="Normal">
  <a:themeElements>
    <a:clrScheme name="UNIC 2020 1">
      <a:dk1>
        <a:srgbClr val="000000"/>
      </a:dk1>
      <a:lt1>
        <a:srgbClr val="FFFFFF"/>
      </a:lt1>
      <a:dk2>
        <a:srgbClr val="585858"/>
      </a:dk2>
      <a:lt2>
        <a:srgbClr val="E7E6E6"/>
      </a:lt2>
      <a:accent1>
        <a:srgbClr val="BD081C"/>
      </a:accent1>
      <a:accent2>
        <a:srgbClr val="005691"/>
      </a:accent2>
      <a:accent3>
        <a:srgbClr val="C8CDD2"/>
      </a:accent3>
      <a:accent4>
        <a:srgbClr val="585858"/>
      </a:accent4>
      <a:accent5>
        <a:srgbClr val="BCBEC0"/>
      </a:accent5>
      <a:accent6>
        <a:srgbClr val="00B2A5"/>
      </a:accent6>
      <a:hlink>
        <a:srgbClr val="BD081C"/>
      </a:hlink>
      <a:folHlink>
        <a:srgbClr val="585858"/>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act Detial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ank You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BARÜ</Template>
  <TotalTime>907</TotalTime>
  <Words>2895</Words>
  <Application>Microsoft Office PowerPoint</Application>
  <PresentationFormat>Ekran Gösterisi (4:3)</PresentationFormat>
  <Paragraphs>367</Paragraphs>
  <Slides>90</Slides>
  <Notes>3</Notes>
  <HiddenSlides>0</HiddenSlides>
  <MMClips>0</MMClips>
  <ScaleCrop>false</ScaleCrop>
  <HeadingPairs>
    <vt:vector size="6" baseType="variant">
      <vt:variant>
        <vt:lpstr>Kullanılan Yazı Tipleri</vt:lpstr>
      </vt:variant>
      <vt:variant>
        <vt:i4>6</vt:i4>
      </vt:variant>
      <vt:variant>
        <vt:lpstr>Tema</vt:lpstr>
      </vt:variant>
      <vt:variant>
        <vt:i4>4</vt:i4>
      </vt:variant>
      <vt:variant>
        <vt:lpstr>Slayt Başlıkları</vt:lpstr>
      </vt:variant>
      <vt:variant>
        <vt:i4>90</vt:i4>
      </vt:variant>
    </vt:vector>
  </HeadingPairs>
  <TitlesOfParts>
    <vt:vector size="100" baseType="lpstr">
      <vt:lpstr>Arial</vt:lpstr>
      <vt:lpstr>Calibri</vt:lpstr>
      <vt:lpstr>Cuprum</vt:lpstr>
      <vt:lpstr>Roboto</vt:lpstr>
      <vt:lpstr>SSS</vt:lpstr>
      <vt:lpstr>Wingdings</vt:lpstr>
      <vt:lpstr>BARÜ</vt:lpstr>
      <vt:lpstr>Normal</vt:lpstr>
      <vt:lpstr>Contact Detials</vt:lpstr>
      <vt:lpstr>Thank You Slide</vt:lpstr>
      <vt:lpstr>PowerPoint Sunusu</vt:lpstr>
      <vt:lpstr>PowerPoint Sunusu</vt:lpstr>
      <vt:lpstr>Üniversite eğitiminiz ve EHB programı öğrencisi olmak size güzellikler getirmesi dileğiyle… </vt:lpstr>
      <vt:lpstr>SUNUM İÇERİĞİ</vt:lpstr>
      <vt:lpstr>BARTIN İLİ TANITIMI</vt:lpstr>
      <vt:lpstr>PowerPoint Sunusu</vt:lpstr>
      <vt:lpstr>PowerPoint Sunusu</vt:lpstr>
      <vt:lpstr>PowerPoint Sunusu</vt:lpstr>
      <vt:lpstr>PowerPoint Sunusu</vt:lpstr>
      <vt:lpstr> REKTÖR Prof. Dr. Orhan UZUN</vt:lpstr>
      <vt:lpstr>Rektör Yardımcısı Prof. Dr. Sevim ÇELİK</vt:lpstr>
      <vt:lpstr>YERLEŞKELER</vt:lpstr>
      <vt:lpstr>https://w3.bartin.edu.tr/</vt:lpstr>
      <vt:lpstr>PowerPoint Sunusu</vt:lpstr>
      <vt:lpstr>Genel Bilgiler</vt:lpstr>
      <vt:lpstr>Müdür</vt:lpstr>
      <vt:lpstr>SAĞLIK BAKIM HİZMETLERİ BÖLÜMÜ</vt:lpstr>
      <vt:lpstr>BÖLÜM BAŞKANI</vt:lpstr>
      <vt:lpstr>EVDE HASTA BAKIMI PROGRAMI</vt:lpstr>
      <vt:lpstr>Akademik Personel</vt:lpstr>
      <vt:lpstr>https://ubys.bartin.edu.tr/AIS/OutcomeBasedLearning/Home/Index?id=na3iN5Za6iVzsjG!xBBx!oCXaHw!xGGx!!xGGx!&amp;culture=tr-TR</vt:lpstr>
      <vt:lpstr>Program Hakkında, </vt:lpstr>
      <vt:lpstr>Program Hakkında, </vt:lpstr>
      <vt:lpstr>Programın Amacı;</vt:lpstr>
      <vt:lpstr>Hedef</vt:lpstr>
      <vt:lpstr>Kabul Şartları</vt:lpstr>
      <vt:lpstr>Mezuniyet Koşulları </vt:lpstr>
      <vt:lpstr>Alınacak Derece</vt:lpstr>
      <vt:lpstr>Üst Kademeye Geçiş</vt:lpstr>
      <vt:lpstr>İstihdam Olanakları</vt:lpstr>
      <vt:lpstr>Sınav Değerlendirme</vt:lpstr>
      <vt:lpstr>AKADEMİK DANIŞMANLIKLAR</vt:lpstr>
      <vt:lpstr>Programın Öğretim Planı</vt:lpstr>
      <vt:lpstr>Programın Öğretim Planı</vt:lpstr>
      <vt:lpstr>Programın Öğretim Planı</vt:lpstr>
      <vt:lpstr>PowerPoint Sunusu</vt:lpstr>
      <vt:lpstr>ÇAP</vt:lpstr>
      <vt:lpstr>ÇİFT ANADAL BAŞVURUSU YAPABİLMEK İÇİN GENEL KOŞULLAR, AÇIKLAMALAR VE MEVZUAT </vt:lpstr>
      <vt:lpstr>ÇİFT ANADAL BAŞVURUSU YAPABİLMEK İÇİN GENEL KOŞULLAR, AÇIKLAMALAR VE MEVZUAT </vt:lpstr>
      <vt:lpstr>KÜTÜPHANE HİZMETLERİ</vt:lpstr>
      <vt:lpstr>YEMEKHANE HİZMETLERİ</vt:lpstr>
      <vt:lpstr>ENGELLİLERE YÖNELİK HİZMETLER</vt:lpstr>
      <vt:lpstr>SPOR OLANAKLARI</vt:lpstr>
      <vt:lpstr>PowerPoint Sunusu</vt:lpstr>
      <vt:lpstr>ÖĞRENCİ DEĞİŞİM PROGRAMLARI</vt:lpstr>
      <vt:lpstr>Farabi Değişim Programı</vt:lpstr>
      <vt:lpstr>Erasmus Programı</vt:lpstr>
      <vt:lpstr>Mevlana Değişim Programı</vt:lpstr>
      <vt:lpstr>E-DERS VE UZAKTAN ERİŞİM HİZMETLERİ </vt:lpstr>
      <vt:lpstr>PowerPoint Sunusu</vt:lpstr>
      <vt:lpstr>PSİKOLOJİK DANIŞMANLIK VE REHBERLİK HİZMETLERİ</vt:lpstr>
      <vt:lpstr>SAĞLIK HİZMETLERİ</vt:lpstr>
      <vt:lpstr>PowerPoint Sunusu</vt:lpstr>
      <vt:lpstr>ÖĞRENCİ KULÜPLERİ</vt:lpstr>
      <vt:lpstr>PowerPoint Sunusu</vt:lpstr>
      <vt:lpstr>KALİTE SÜRECİ</vt:lpstr>
      <vt:lpstr>PowerPoint Sunusu</vt:lpstr>
      <vt:lpstr>Öğrencilerin Kalite Süreçlerine Katılımı </vt:lpstr>
      <vt:lpstr>BİLİMSEL VE SOSYAL ETKİNLİKLER</vt:lpstr>
      <vt:lpstr>EĞİTİM OLANAKLARI</vt:lpstr>
      <vt:lpstr>ÖĞRENCİ HAK VE SORUMLULUKLARI</vt:lpstr>
      <vt:lpstr>ÖĞRENCİ HAK VE SORUMLULUKLARI</vt:lpstr>
      <vt:lpstr>Devamsızlık ;</vt:lpstr>
      <vt:lpstr>KISMİ ZAMANLI ÇALIŞMA</vt:lpstr>
      <vt:lpstr>https://sksdb.bartin.edu.tr/duyurular/kismi-zamanli-ogrenci-basvurlari.html</vt:lpstr>
      <vt:lpstr>Rektörlük İletişim Merkezi (RİMER)</vt:lpstr>
      <vt:lpstr>Rektörlük İletişim Merkezi (RİMER)</vt:lpstr>
      <vt:lpstr>KAYNAKLARIN ETKİN KULLANIMI  VE  SIFIR ATIK YÖNETMELİĞİ</vt:lpstr>
      <vt:lpstr>PowerPoint Sunusu</vt:lpstr>
      <vt:lpstr>PowerPoint Sunusu</vt:lpstr>
      <vt:lpstr>PowerPoint Sunusu</vt:lpstr>
      <vt:lpstr>PowerPoint Sunusu</vt:lpstr>
      <vt:lpstr>PowerPoint Sunusu</vt:lpstr>
      <vt:lpstr>PowerPoint Sunusu</vt:lpstr>
      <vt:lpstr>BAĞIMLILIKLA MÜCADELE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2018-2019  AKADEMİK YILI</dc:title>
  <dc:creator>ELİF YATGIN</dc:creator>
  <cp:lastModifiedBy>Elif YATGIN</cp:lastModifiedBy>
  <cp:revision>99</cp:revision>
  <dcterms:created xsi:type="dcterms:W3CDTF">2018-09-25T12:36:56Z</dcterms:created>
  <dcterms:modified xsi:type="dcterms:W3CDTF">2024-10-06T19:58:53Z</dcterms:modified>
</cp:coreProperties>
</file>