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62" r:id="rId2"/>
    <p:sldId id="326" r:id="rId3"/>
    <p:sldId id="363" r:id="rId4"/>
    <p:sldId id="360" r:id="rId5"/>
    <p:sldId id="278" r:id="rId6"/>
    <p:sldId id="364" r:id="rId7"/>
    <p:sldId id="365" r:id="rId8"/>
    <p:sldId id="261" r:id="rId9"/>
    <p:sldId id="262" r:id="rId10"/>
    <p:sldId id="299" r:id="rId11"/>
    <p:sldId id="267" r:id="rId12"/>
    <p:sldId id="275" r:id="rId13"/>
    <p:sldId id="266" r:id="rId14"/>
    <p:sldId id="268" r:id="rId15"/>
    <p:sldId id="265" r:id="rId16"/>
    <p:sldId id="264" r:id="rId17"/>
    <p:sldId id="271" r:id="rId18"/>
    <p:sldId id="270" r:id="rId19"/>
    <p:sldId id="274" r:id="rId20"/>
    <p:sldId id="269" r:id="rId21"/>
    <p:sldId id="272" r:id="rId22"/>
    <p:sldId id="277" r:id="rId23"/>
    <p:sldId id="366" r:id="rId24"/>
    <p:sldId id="304" r:id="rId25"/>
    <p:sldId id="367" r:id="rId26"/>
    <p:sldId id="280" r:id="rId27"/>
    <p:sldId id="482" r:id="rId28"/>
    <p:sldId id="471" r:id="rId29"/>
    <p:sldId id="472" r:id="rId30"/>
    <p:sldId id="473" r:id="rId31"/>
    <p:sldId id="483" r:id="rId32"/>
    <p:sldId id="474" r:id="rId33"/>
    <p:sldId id="450" r:id="rId34"/>
    <p:sldId id="449" r:id="rId35"/>
    <p:sldId id="451" r:id="rId36"/>
    <p:sldId id="452" r:id="rId37"/>
    <p:sldId id="453" r:id="rId38"/>
    <p:sldId id="454" r:id="rId39"/>
    <p:sldId id="314" r:id="rId40"/>
    <p:sldId id="318" r:id="rId41"/>
    <p:sldId id="319" r:id="rId42"/>
    <p:sldId id="320" r:id="rId43"/>
    <p:sldId id="484" r:id="rId44"/>
    <p:sldId id="485" r:id="rId45"/>
    <p:sldId id="486" r:id="rId46"/>
    <p:sldId id="487" r:id="rId47"/>
    <p:sldId id="488" r:id="rId48"/>
    <p:sldId id="477" r:id="rId49"/>
    <p:sldId id="489" r:id="rId50"/>
    <p:sldId id="490" r:id="rId51"/>
    <p:sldId id="358" r:id="rId52"/>
    <p:sldId id="359" r:id="rId53"/>
    <p:sldId id="491" r:id="rId54"/>
    <p:sldId id="492" r:id="rId55"/>
    <p:sldId id="357" r:id="rId56"/>
    <p:sldId id="293" r:id="rId57"/>
    <p:sldId id="478" r:id="rId58"/>
    <p:sldId id="455" r:id="rId59"/>
    <p:sldId id="493" r:id="rId60"/>
    <p:sldId id="494" r:id="rId61"/>
    <p:sldId id="309" r:id="rId62"/>
    <p:sldId id="479" r:id="rId63"/>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MIL CAKIROGLU" initials="KC" lastIdx="1" clrIdx="0">
    <p:extLst>
      <p:ext uri="{19B8F6BF-5375-455C-9EA6-DF929625EA0E}">
        <p15:presenceInfo xmlns:p15="http://schemas.microsoft.com/office/powerpoint/2012/main" userId="S::277380@ogr.ktu.edu.tr::58b7d827-9fa5-4a73-b4f4-a94f4b19b0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9FE617-47B5-4A79-9770-D327676E4852}" v="1" dt="2023-10-05T20:00:42.994"/>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Açık Stil 2 - Vurgu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283" autoAdjust="0"/>
  </p:normalViewPr>
  <p:slideViewPr>
    <p:cSldViewPr>
      <p:cViewPr varScale="1">
        <p:scale>
          <a:sx n="68" d="100"/>
          <a:sy n="68" d="100"/>
        </p:scale>
        <p:origin x="55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ökçe Gençay" userId="0fa9ff71-3fdb-45ea-9c1b-706fa3775a87" providerId="ADAL" clId="{B7E2B76A-3C1D-42FE-8C8C-7D8C78EDF94E}"/>
    <pc:docChg chg="undo custSel addSld delSld modSld sldOrd">
      <pc:chgData name="Gökçe Gençay" userId="0fa9ff71-3fdb-45ea-9c1b-706fa3775a87" providerId="ADAL" clId="{B7E2B76A-3C1D-42FE-8C8C-7D8C78EDF94E}" dt="2023-10-04T14:00:15.787" v="1639" actId="1440"/>
      <pc:docMkLst>
        <pc:docMk/>
      </pc:docMkLst>
      <pc:sldChg chg="modSp mod ord">
        <pc:chgData name="Gökçe Gençay" userId="0fa9ff71-3fdb-45ea-9c1b-706fa3775a87" providerId="ADAL" clId="{B7E2B76A-3C1D-42FE-8C8C-7D8C78EDF94E}" dt="2023-10-04T13:11:27.202" v="1483" actId="1076"/>
        <pc:sldMkLst>
          <pc:docMk/>
          <pc:sldMk cId="2984099567" sldId="257"/>
        </pc:sldMkLst>
        <pc:spChg chg="mod">
          <ac:chgData name="Gökçe Gençay" userId="0fa9ff71-3fdb-45ea-9c1b-706fa3775a87" providerId="ADAL" clId="{B7E2B76A-3C1D-42FE-8C8C-7D8C78EDF94E}" dt="2023-10-04T13:11:27.202" v="1483" actId="1076"/>
          <ac:spMkLst>
            <pc:docMk/>
            <pc:sldMk cId="2984099567" sldId="257"/>
            <ac:spMk id="2" creationId="{00000000-0000-0000-0000-000000000000}"/>
          </ac:spMkLst>
        </pc:spChg>
      </pc:sldChg>
      <pc:sldChg chg="addSp delSp modSp mod">
        <pc:chgData name="Gökçe Gençay" userId="0fa9ff71-3fdb-45ea-9c1b-706fa3775a87" providerId="ADAL" clId="{B7E2B76A-3C1D-42FE-8C8C-7D8C78EDF94E}" dt="2023-10-04T13:03:06.274" v="1453" actId="22"/>
        <pc:sldMkLst>
          <pc:docMk/>
          <pc:sldMk cId="3801278711" sldId="259"/>
        </pc:sldMkLst>
        <pc:spChg chg="add del">
          <ac:chgData name="Gökçe Gençay" userId="0fa9ff71-3fdb-45ea-9c1b-706fa3775a87" providerId="ADAL" clId="{B7E2B76A-3C1D-42FE-8C8C-7D8C78EDF94E}" dt="2023-10-04T12:59:21.361" v="1379"/>
          <ac:spMkLst>
            <pc:docMk/>
            <pc:sldMk cId="3801278711" sldId="259"/>
            <ac:spMk id="3" creationId="{57AD9234-654C-A13E-F2CF-DD7D7C6AE9E5}"/>
          </ac:spMkLst>
        </pc:spChg>
        <pc:spChg chg="del mod">
          <ac:chgData name="Gökçe Gençay" userId="0fa9ff71-3fdb-45ea-9c1b-706fa3775a87" providerId="ADAL" clId="{B7E2B76A-3C1D-42FE-8C8C-7D8C78EDF94E}" dt="2023-10-04T13:02:59.434" v="1450" actId="478"/>
          <ac:spMkLst>
            <pc:docMk/>
            <pc:sldMk cId="3801278711" sldId="259"/>
            <ac:spMk id="4" creationId="{00000000-0000-0000-0000-000000000000}"/>
          </ac:spMkLst>
        </pc:spChg>
        <pc:spChg chg="mod">
          <ac:chgData name="Gökçe Gençay" userId="0fa9ff71-3fdb-45ea-9c1b-706fa3775a87" providerId="ADAL" clId="{B7E2B76A-3C1D-42FE-8C8C-7D8C78EDF94E}" dt="2023-10-04T13:03:04.879" v="1452" actId="1076"/>
          <ac:spMkLst>
            <pc:docMk/>
            <pc:sldMk cId="3801278711" sldId="259"/>
            <ac:spMk id="5" creationId="{00000000-0000-0000-0000-000000000000}"/>
          </ac:spMkLst>
        </pc:spChg>
        <pc:spChg chg="add del">
          <ac:chgData name="Gökçe Gençay" userId="0fa9ff71-3fdb-45ea-9c1b-706fa3775a87" providerId="ADAL" clId="{B7E2B76A-3C1D-42FE-8C8C-7D8C78EDF94E}" dt="2023-10-04T12:59:35.214" v="1382"/>
          <ac:spMkLst>
            <pc:docMk/>
            <pc:sldMk cId="3801278711" sldId="259"/>
            <ac:spMk id="6" creationId="{CD504E2B-4AA8-624B-0460-06113A35ACCB}"/>
          </ac:spMkLst>
        </pc:spChg>
        <pc:picChg chg="add">
          <ac:chgData name="Gökçe Gençay" userId="0fa9ff71-3fdb-45ea-9c1b-706fa3775a87" providerId="ADAL" clId="{B7E2B76A-3C1D-42FE-8C8C-7D8C78EDF94E}" dt="2023-10-04T13:03:06.274" v="1453" actId="22"/>
          <ac:picMkLst>
            <pc:docMk/>
            <pc:sldMk cId="3801278711" sldId="259"/>
            <ac:picMk id="8" creationId="{974464D4-2347-6DA7-4121-BDEA959D8E89}"/>
          </ac:picMkLst>
        </pc:picChg>
        <pc:picChg chg="add del">
          <ac:chgData name="Gökçe Gençay" userId="0fa9ff71-3fdb-45ea-9c1b-706fa3775a87" providerId="ADAL" clId="{B7E2B76A-3C1D-42FE-8C8C-7D8C78EDF94E}" dt="2023-10-04T12:59:21.361" v="1379"/>
          <ac:picMkLst>
            <pc:docMk/>
            <pc:sldMk cId="3801278711" sldId="259"/>
            <ac:picMk id="3074" creationId="{E364BF14-F5CE-82A1-F375-ED705F9A6E56}"/>
          </ac:picMkLst>
        </pc:picChg>
        <pc:picChg chg="add del">
          <ac:chgData name="Gökçe Gençay" userId="0fa9ff71-3fdb-45ea-9c1b-706fa3775a87" providerId="ADAL" clId="{B7E2B76A-3C1D-42FE-8C8C-7D8C78EDF94E}" dt="2023-10-04T12:59:35.214" v="1382"/>
          <ac:picMkLst>
            <pc:docMk/>
            <pc:sldMk cId="3801278711" sldId="259"/>
            <ac:picMk id="3076" creationId="{56E812D7-E83C-03B7-8AA6-E8AEAFF78317}"/>
          </ac:picMkLst>
        </pc:picChg>
      </pc:sldChg>
      <pc:sldChg chg="modSp mod">
        <pc:chgData name="Gökçe Gençay" userId="0fa9ff71-3fdb-45ea-9c1b-706fa3775a87" providerId="ADAL" clId="{B7E2B76A-3C1D-42FE-8C8C-7D8C78EDF94E}" dt="2023-10-04T11:37:13.176" v="1296" actId="20577"/>
        <pc:sldMkLst>
          <pc:docMk/>
          <pc:sldMk cId="3526193101" sldId="261"/>
        </pc:sldMkLst>
        <pc:spChg chg="mod">
          <ac:chgData name="Gökçe Gençay" userId="0fa9ff71-3fdb-45ea-9c1b-706fa3775a87" providerId="ADAL" clId="{B7E2B76A-3C1D-42FE-8C8C-7D8C78EDF94E}" dt="2023-10-04T11:37:13.176" v="1296" actId="20577"/>
          <ac:spMkLst>
            <pc:docMk/>
            <pc:sldMk cId="3526193101" sldId="261"/>
            <ac:spMk id="5" creationId="{00000000-0000-0000-0000-000000000000}"/>
          </ac:spMkLst>
        </pc:spChg>
      </pc:sldChg>
      <pc:sldChg chg="addSp delSp modSp mod">
        <pc:chgData name="Gökçe Gençay" userId="0fa9ff71-3fdb-45ea-9c1b-706fa3775a87" providerId="ADAL" clId="{B7E2B76A-3C1D-42FE-8C8C-7D8C78EDF94E}" dt="2021-09-27T11:42:53.024" v="767" actId="478"/>
        <pc:sldMkLst>
          <pc:docMk/>
          <pc:sldMk cId="3711445378" sldId="264"/>
        </pc:sldMkLst>
        <pc:spChg chg="mod">
          <ac:chgData name="Gökçe Gençay" userId="0fa9ff71-3fdb-45ea-9c1b-706fa3775a87" providerId="ADAL" clId="{B7E2B76A-3C1D-42FE-8C8C-7D8C78EDF94E}" dt="2021-09-27T08:54:31.705" v="429" actId="1076"/>
          <ac:spMkLst>
            <pc:docMk/>
            <pc:sldMk cId="3711445378" sldId="264"/>
            <ac:spMk id="2" creationId="{00000000-0000-0000-0000-000000000000}"/>
          </ac:spMkLst>
        </pc:spChg>
        <pc:spChg chg="mod">
          <ac:chgData name="Gökçe Gençay" userId="0fa9ff71-3fdb-45ea-9c1b-706fa3775a87" providerId="ADAL" clId="{B7E2B76A-3C1D-42FE-8C8C-7D8C78EDF94E}" dt="2021-09-27T08:54:53.255" v="439" actId="122"/>
          <ac:spMkLst>
            <pc:docMk/>
            <pc:sldMk cId="3711445378" sldId="264"/>
            <ac:spMk id="6" creationId="{00000000-0000-0000-0000-000000000000}"/>
          </ac:spMkLst>
        </pc:spChg>
        <pc:spChg chg="add mod">
          <ac:chgData name="Gökçe Gençay" userId="0fa9ff71-3fdb-45ea-9c1b-706fa3775a87" providerId="ADAL" clId="{B7E2B76A-3C1D-42FE-8C8C-7D8C78EDF94E}" dt="2021-09-27T08:55:19.254" v="462" actId="20577"/>
          <ac:spMkLst>
            <pc:docMk/>
            <pc:sldMk cId="3711445378" sldId="264"/>
            <ac:spMk id="9" creationId="{1C154CA4-4A4B-40B2-974B-80D0A8E3EF3A}"/>
          </ac:spMkLst>
        </pc:spChg>
        <pc:spChg chg="add mod">
          <ac:chgData name="Gökçe Gençay" userId="0fa9ff71-3fdb-45ea-9c1b-706fa3775a87" providerId="ADAL" clId="{B7E2B76A-3C1D-42FE-8C8C-7D8C78EDF94E}" dt="2021-09-27T08:58:24.117" v="573" actId="14100"/>
          <ac:spMkLst>
            <pc:docMk/>
            <pc:sldMk cId="3711445378" sldId="264"/>
            <ac:spMk id="10" creationId="{554DC57D-043A-4B3F-9D87-950D2A990F08}"/>
          </ac:spMkLst>
        </pc:spChg>
        <pc:picChg chg="add mod">
          <ac:chgData name="Gökçe Gençay" userId="0fa9ff71-3fdb-45ea-9c1b-706fa3775a87" providerId="ADAL" clId="{B7E2B76A-3C1D-42FE-8C8C-7D8C78EDF94E}" dt="2021-09-27T09:20:27.216" v="642" actId="1076"/>
          <ac:picMkLst>
            <pc:docMk/>
            <pc:sldMk cId="3711445378" sldId="264"/>
            <ac:picMk id="3" creationId="{D127F6B0-50CC-4744-A769-D5360AD19640}"/>
          </ac:picMkLst>
        </pc:picChg>
        <pc:picChg chg="add mod">
          <ac:chgData name="Gökçe Gençay" userId="0fa9ff71-3fdb-45ea-9c1b-706fa3775a87" providerId="ADAL" clId="{B7E2B76A-3C1D-42FE-8C8C-7D8C78EDF94E}" dt="2021-09-27T11:39:51.575" v="750" actId="1076"/>
          <ac:picMkLst>
            <pc:docMk/>
            <pc:sldMk cId="3711445378" sldId="264"/>
            <ac:picMk id="4" creationId="{E4B22EE8-A76D-41A1-8033-0BF21A86E4CE}"/>
          </ac:picMkLst>
        </pc:picChg>
        <pc:picChg chg="del mod">
          <ac:chgData name="Gökçe Gençay" userId="0fa9ff71-3fdb-45ea-9c1b-706fa3775a87" providerId="ADAL" clId="{B7E2B76A-3C1D-42FE-8C8C-7D8C78EDF94E}" dt="2021-09-27T09:19:14.441" v="635" actId="478"/>
          <ac:picMkLst>
            <pc:docMk/>
            <pc:sldMk cId="3711445378" sldId="264"/>
            <ac:picMk id="7" creationId="{00000000-0000-0000-0000-000000000000}"/>
          </ac:picMkLst>
        </pc:picChg>
        <pc:picChg chg="add del mod">
          <ac:chgData name="Gökçe Gençay" userId="0fa9ff71-3fdb-45ea-9c1b-706fa3775a87" providerId="ADAL" clId="{B7E2B76A-3C1D-42FE-8C8C-7D8C78EDF94E}" dt="2021-09-27T11:42:53.024" v="767" actId="478"/>
          <ac:picMkLst>
            <pc:docMk/>
            <pc:sldMk cId="3711445378" sldId="264"/>
            <ac:picMk id="7" creationId="{B67B13C2-96D4-4BB4-8F04-EA652D11331C}"/>
          </ac:picMkLst>
        </pc:picChg>
        <pc:picChg chg="mod">
          <ac:chgData name="Gökçe Gençay" userId="0fa9ff71-3fdb-45ea-9c1b-706fa3775a87" providerId="ADAL" clId="{B7E2B76A-3C1D-42FE-8C8C-7D8C78EDF94E}" dt="2021-09-27T11:39:55.062" v="751" actId="14100"/>
          <ac:picMkLst>
            <pc:docMk/>
            <pc:sldMk cId="3711445378" sldId="264"/>
            <ac:picMk id="8" creationId="{00000000-0000-0000-0000-000000000000}"/>
          </ac:picMkLst>
        </pc:picChg>
      </pc:sldChg>
      <pc:sldChg chg="addSp delSp modSp mod">
        <pc:chgData name="Gökçe Gençay" userId="0fa9ff71-3fdb-45ea-9c1b-706fa3775a87" providerId="ADAL" clId="{B7E2B76A-3C1D-42FE-8C8C-7D8C78EDF94E}" dt="2021-09-27T11:41:39.753" v="763" actId="1440"/>
        <pc:sldMkLst>
          <pc:docMk/>
          <pc:sldMk cId="3748557253" sldId="265"/>
        </pc:sldMkLst>
        <pc:spChg chg="mod">
          <ac:chgData name="Gökçe Gençay" userId="0fa9ff71-3fdb-45ea-9c1b-706fa3775a87" providerId="ADAL" clId="{B7E2B76A-3C1D-42FE-8C8C-7D8C78EDF94E}" dt="2021-09-27T11:21:20.115" v="742" actId="20577"/>
          <ac:spMkLst>
            <pc:docMk/>
            <pc:sldMk cId="3748557253" sldId="265"/>
            <ac:spMk id="6" creationId="{00000000-0000-0000-0000-000000000000}"/>
          </ac:spMkLst>
        </pc:spChg>
        <pc:picChg chg="add del mod">
          <ac:chgData name="Gökçe Gençay" userId="0fa9ff71-3fdb-45ea-9c1b-706fa3775a87" providerId="ADAL" clId="{B7E2B76A-3C1D-42FE-8C8C-7D8C78EDF94E}" dt="2021-09-27T11:40:59.945" v="755"/>
          <ac:picMkLst>
            <pc:docMk/>
            <pc:sldMk cId="3748557253" sldId="265"/>
            <ac:picMk id="3" creationId="{536A6F3C-7937-4253-845E-2C0B5071CED3}"/>
          </ac:picMkLst>
        </pc:picChg>
        <pc:picChg chg="add del mod">
          <ac:chgData name="Gökçe Gençay" userId="0fa9ff71-3fdb-45ea-9c1b-706fa3775a87" providerId="ADAL" clId="{B7E2B76A-3C1D-42FE-8C8C-7D8C78EDF94E}" dt="2021-09-27T09:21:29.904" v="649" actId="22"/>
          <ac:picMkLst>
            <pc:docMk/>
            <pc:sldMk cId="3748557253" sldId="265"/>
            <ac:picMk id="4" creationId="{09F269AA-9825-482F-9596-F99FA4A32752}"/>
          </ac:picMkLst>
        </pc:picChg>
        <pc:picChg chg="add mod">
          <ac:chgData name="Gökçe Gençay" userId="0fa9ff71-3fdb-45ea-9c1b-706fa3775a87" providerId="ADAL" clId="{B7E2B76A-3C1D-42FE-8C8C-7D8C78EDF94E}" dt="2021-09-27T11:41:39.753" v="763" actId="1440"/>
          <ac:picMkLst>
            <pc:docMk/>
            <pc:sldMk cId="3748557253" sldId="265"/>
            <ac:picMk id="5" creationId="{CCAC7AE3-B5CB-47A8-A524-2DA8A291F63F}"/>
          </ac:picMkLst>
        </pc:picChg>
        <pc:picChg chg="del">
          <ac:chgData name="Gökçe Gençay" userId="0fa9ff71-3fdb-45ea-9c1b-706fa3775a87" providerId="ADAL" clId="{B7E2B76A-3C1D-42FE-8C8C-7D8C78EDF94E}" dt="2021-09-27T09:21:17.743" v="643" actId="478"/>
          <ac:picMkLst>
            <pc:docMk/>
            <pc:sldMk cId="3748557253" sldId="265"/>
            <ac:picMk id="7" creationId="{00000000-0000-0000-0000-000000000000}"/>
          </ac:picMkLst>
        </pc:picChg>
        <pc:picChg chg="del mod">
          <ac:chgData name="Gökçe Gençay" userId="0fa9ff71-3fdb-45ea-9c1b-706fa3775a87" providerId="ADAL" clId="{B7E2B76A-3C1D-42FE-8C8C-7D8C78EDF94E}" dt="2021-09-27T11:41:17.713" v="756" actId="478"/>
          <ac:picMkLst>
            <pc:docMk/>
            <pc:sldMk cId="3748557253" sldId="265"/>
            <ac:picMk id="8" creationId="{00000000-0000-0000-0000-000000000000}"/>
          </ac:picMkLst>
        </pc:picChg>
        <pc:picChg chg="add mod">
          <ac:chgData name="Gökçe Gençay" userId="0fa9ff71-3fdb-45ea-9c1b-706fa3775a87" providerId="ADAL" clId="{B7E2B76A-3C1D-42FE-8C8C-7D8C78EDF94E}" dt="2021-09-27T11:21:02.651" v="717" actId="14100"/>
          <ac:picMkLst>
            <pc:docMk/>
            <pc:sldMk cId="3748557253" sldId="265"/>
            <ac:picMk id="9" creationId="{18ED2958-7A9E-48D3-B758-CAB9FF549451}"/>
          </ac:picMkLst>
        </pc:picChg>
      </pc:sldChg>
      <pc:sldChg chg="addSp delSp modSp mod">
        <pc:chgData name="Gökçe Gençay" userId="0fa9ff71-3fdb-45ea-9c1b-706fa3775a87" providerId="ADAL" clId="{B7E2B76A-3C1D-42FE-8C8C-7D8C78EDF94E}" dt="2023-10-04T08:34:11.465" v="1224" actId="1440"/>
        <pc:sldMkLst>
          <pc:docMk/>
          <pc:sldMk cId="2220404717" sldId="266"/>
        </pc:sldMkLst>
        <pc:spChg chg="mod">
          <ac:chgData name="Gökçe Gençay" userId="0fa9ff71-3fdb-45ea-9c1b-706fa3775a87" providerId="ADAL" clId="{B7E2B76A-3C1D-42FE-8C8C-7D8C78EDF94E}" dt="2023-10-04T08:11:04.106" v="1101" actId="1076"/>
          <ac:spMkLst>
            <pc:docMk/>
            <pc:sldMk cId="2220404717" sldId="266"/>
            <ac:spMk id="2" creationId="{00000000-0000-0000-0000-000000000000}"/>
          </ac:spMkLst>
        </pc:spChg>
        <pc:spChg chg="mod">
          <ac:chgData name="Gökçe Gençay" userId="0fa9ff71-3fdb-45ea-9c1b-706fa3775a87" providerId="ADAL" clId="{B7E2B76A-3C1D-42FE-8C8C-7D8C78EDF94E}" dt="2023-10-04T08:15:36.286" v="1211" actId="20577"/>
          <ac:spMkLst>
            <pc:docMk/>
            <pc:sldMk cId="2220404717" sldId="266"/>
            <ac:spMk id="6" creationId="{00000000-0000-0000-0000-000000000000}"/>
          </ac:spMkLst>
        </pc:spChg>
        <pc:spChg chg="add mod">
          <ac:chgData name="Gökçe Gençay" userId="0fa9ff71-3fdb-45ea-9c1b-706fa3775a87" providerId="ADAL" clId="{B7E2B76A-3C1D-42FE-8C8C-7D8C78EDF94E}" dt="2023-10-04T08:15:10.831" v="1175" actId="1076"/>
          <ac:spMkLst>
            <pc:docMk/>
            <pc:sldMk cId="2220404717" sldId="266"/>
            <ac:spMk id="10" creationId="{5128AA25-26B3-7B90-F103-ACA18385A1F9}"/>
          </ac:spMkLst>
        </pc:spChg>
        <pc:picChg chg="del mod">
          <ac:chgData name="Gökçe Gençay" userId="0fa9ff71-3fdb-45ea-9c1b-706fa3775a87" providerId="ADAL" clId="{B7E2B76A-3C1D-42FE-8C8C-7D8C78EDF94E}" dt="2023-10-04T08:33:13.934" v="1212" actId="478"/>
          <ac:picMkLst>
            <pc:docMk/>
            <pc:sldMk cId="2220404717" sldId="266"/>
            <ac:picMk id="3" creationId="{00000000-0000-0000-0000-000000000000}"/>
          </ac:picMkLst>
        </pc:picChg>
        <pc:picChg chg="mod">
          <ac:chgData name="Gökçe Gençay" userId="0fa9ff71-3fdb-45ea-9c1b-706fa3775a87" providerId="ADAL" clId="{B7E2B76A-3C1D-42FE-8C8C-7D8C78EDF94E}" dt="2023-10-04T08:13:00.213" v="1119" actId="1076"/>
          <ac:picMkLst>
            <pc:docMk/>
            <pc:sldMk cId="2220404717" sldId="266"/>
            <ac:picMk id="4" creationId="{00000000-0000-0000-0000-000000000000}"/>
          </ac:picMkLst>
        </pc:picChg>
        <pc:picChg chg="add del">
          <ac:chgData name="Gökçe Gençay" userId="0fa9ff71-3fdb-45ea-9c1b-706fa3775a87" providerId="ADAL" clId="{B7E2B76A-3C1D-42FE-8C8C-7D8C78EDF94E}" dt="2023-10-04T08:11:19.283" v="1104" actId="478"/>
          <ac:picMkLst>
            <pc:docMk/>
            <pc:sldMk cId="2220404717" sldId="266"/>
            <ac:picMk id="7" creationId="{7E60CFED-E8B1-D876-0567-84364708EC38}"/>
          </ac:picMkLst>
        </pc:picChg>
        <pc:picChg chg="add mod">
          <ac:chgData name="Gökçe Gençay" userId="0fa9ff71-3fdb-45ea-9c1b-706fa3775a87" providerId="ADAL" clId="{B7E2B76A-3C1D-42FE-8C8C-7D8C78EDF94E}" dt="2023-10-04T08:13:04.037" v="1122" actId="1076"/>
          <ac:picMkLst>
            <pc:docMk/>
            <pc:sldMk cId="2220404717" sldId="266"/>
            <ac:picMk id="9" creationId="{D0230742-2AF8-5EFF-6A22-90DCFD7FE420}"/>
          </ac:picMkLst>
        </pc:picChg>
        <pc:picChg chg="add del mod">
          <ac:chgData name="Gökçe Gençay" userId="0fa9ff71-3fdb-45ea-9c1b-706fa3775a87" providerId="ADAL" clId="{B7E2B76A-3C1D-42FE-8C8C-7D8C78EDF94E}" dt="2023-10-04T08:33:55.893" v="1219" actId="478"/>
          <ac:picMkLst>
            <pc:docMk/>
            <pc:sldMk cId="2220404717" sldId="266"/>
            <ac:picMk id="12" creationId="{0A25B25D-D0F2-D092-5B04-48AF6119A4EA}"/>
          </ac:picMkLst>
        </pc:picChg>
        <pc:picChg chg="add mod">
          <ac:chgData name="Gökçe Gençay" userId="0fa9ff71-3fdb-45ea-9c1b-706fa3775a87" providerId="ADAL" clId="{B7E2B76A-3C1D-42FE-8C8C-7D8C78EDF94E}" dt="2023-10-04T08:34:11.465" v="1224" actId="1440"/>
          <ac:picMkLst>
            <pc:docMk/>
            <pc:sldMk cId="2220404717" sldId="266"/>
            <ac:picMk id="14" creationId="{664CE411-8706-A574-BBFD-7F0D5B7C7491}"/>
          </ac:picMkLst>
        </pc:picChg>
      </pc:sldChg>
      <pc:sldChg chg="delSp modSp mod">
        <pc:chgData name="Gökçe Gençay" userId="0fa9ff71-3fdb-45ea-9c1b-706fa3775a87" providerId="ADAL" clId="{B7E2B76A-3C1D-42FE-8C8C-7D8C78EDF94E}" dt="2023-10-03T13:36:08.108" v="929" actId="14100"/>
        <pc:sldMkLst>
          <pc:docMk/>
          <pc:sldMk cId="2111350101" sldId="267"/>
        </pc:sldMkLst>
        <pc:spChg chg="mod">
          <ac:chgData name="Gökçe Gençay" userId="0fa9ff71-3fdb-45ea-9c1b-706fa3775a87" providerId="ADAL" clId="{B7E2B76A-3C1D-42FE-8C8C-7D8C78EDF94E}" dt="2023-10-03T13:36:08.108" v="929" actId="14100"/>
          <ac:spMkLst>
            <pc:docMk/>
            <pc:sldMk cId="2111350101" sldId="267"/>
            <ac:spMk id="6" creationId="{00000000-0000-0000-0000-000000000000}"/>
          </ac:spMkLst>
        </pc:spChg>
        <pc:picChg chg="mod">
          <ac:chgData name="Gökçe Gençay" userId="0fa9ff71-3fdb-45ea-9c1b-706fa3775a87" providerId="ADAL" clId="{B7E2B76A-3C1D-42FE-8C8C-7D8C78EDF94E}" dt="2023-10-03T13:35:51.390" v="909" actId="1076"/>
          <ac:picMkLst>
            <pc:docMk/>
            <pc:sldMk cId="2111350101" sldId="267"/>
            <ac:picMk id="3" creationId="{00000000-0000-0000-0000-000000000000}"/>
          </ac:picMkLst>
        </pc:picChg>
        <pc:picChg chg="mod">
          <ac:chgData name="Gökçe Gençay" userId="0fa9ff71-3fdb-45ea-9c1b-706fa3775a87" providerId="ADAL" clId="{B7E2B76A-3C1D-42FE-8C8C-7D8C78EDF94E}" dt="2023-10-03T13:35:52.819" v="910" actId="1076"/>
          <ac:picMkLst>
            <pc:docMk/>
            <pc:sldMk cId="2111350101" sldId="267"/>
            <ac:picMk id="7" creationId="{00000000-0000-0000-0000-000000000000}"/>
          </ac:picMkLst>
        </pc:picChg>
        <pc:picChg chg="del">
          <ac:chgData name="Gökçe Gençay" userId="0fa9ff71-3fdb-45ea-9c1b-706fa3775a87" providerId="ADAL" clId="{B7E2B76A-3C1D-42FE-8C8C-7D8C78EDF94E}" dt="2023-10-03T13:35:34.681" v="895" actId="478"/>
          <ac:picMkLst>
            <pc:docMk/>
            <pc:sldMk cId="2111350101" sldId="267"/>
            <ac:picMk id="9" creationId="{00000000-0000-0000-0000-000000000000}"/>
          </ac:picMkLst>
        </pc:picChg>
      </pc:sldChg>
      <pc:sldChg chg="addSp delSp modSp mod">
        <pc:chgData name="Gökçe Gençay" userId="0fa9ff71-3fdb-45ea-9c1b-706fa3775a87" providerId="ADAL" clId="{B7E2B76A-3C1D-42FE-8C8C-7D8C78EDF94E}" dt="2023-10-04T11:04:01.546" v="1272" actId="14100"/>
        <pc:sldMkLst>
          <pc:docMk/>
          <pc:sldMk cId="3575336255" sldId="268"/>
        </pc:sldMkLst>
        <pc:spChg chg="mod">
          <ac:chgData name="Gökçe Gençay" userId="0fa9ff71-3fdb-45ea-9c1b-706fa3775a87" providerId="ADAL" clId="{B7E2B76A-3C1D-42FE-8C8C-7D8C78EDF94E}" dt="2021-09-27T08:34:37.363" v="246" actId="6549"/>
          <ac:spMkLst>
            <pc:docMk/>
            <pc:sldMk cId="3575336255" sldId="268"/>
            <ac:spMk id="6" creationId="{00000000-0000-0000-0000-000000000000}"/>
          </ac:spMkLst>
        </pc:spChg>
        <pc:spChg chg="mod">
          <ac:chgData name="Gökçe Gençay" userId="0fa9ff71-3fdb-45ea-9c1b-706fa3775a87" providerId="ADAL" clId="{B7E2B76A-3C1D-42FE-8C8C-7D8C78EDF94E}" dt="2021-09-27T08:34:47.556" v="255" actId="20577"/>
          <ac:spMkLst>
            <pc:docMk/>
            <pc:sldMk cId="3575336255" sldId="268"/>
            <ac:spMk id="11" creationId="{00000000-0000-0000-0000-000000000000}"/>
          </ac:spMkLst>
        </pc:spChg>
        <pc:picChg chg="del">
          <ac:chgData name="Gökçe Gençay" userId="0fa9ff71-3fdb-45ea-9c1b-706fa3775a87" providerId="ADAL" clId="{B7E2B76A-3C1D-42FE-8C8C-7D8C78EDF94E}" dt="2023-10-04T09:16:21.070" v="1225" actId="478"/>
          <ac:picMkLst>
            <pc:docMk/>
            <pc:sldMk cId="3575336255" sldId="268"/>
            <ac:picMk id="4" creationId="{00000000-0000-0000-0000-000000000000}"/>
          </ac:picMkLst>
        </pc:picChg>
        <pc:picChg chg="add mod">
          <ac:chgData name="Gökçe Gençay" userId="0fa9ff71-3fdb-45ea-9c1b-706fa3775a87" providerId="ADAL" clId="{B7E2B76A-3C1D-42FE-8C8C-7D8C78EDF94E}" dt="2023-10-04T09:16:48.717" v="1235" actId="1440"/>
          <ac:picMkLst>
            <pc:docMk/>
            <pc:sldMk cId="3575336255" sldId="268"/>
            <ac:picMk id="7" creationId="{E7A1C513-C6C9-BD20-E786-4FD3181743B8}"/>
          </ac:picMkLst>
        </pc:picChg>
        <pc:picChg chg="mod">
          <ac:chgData name="Gökçe Gençay" userId="0fa9ff71-3fdb-45ea-9c1b-706fa3775a87" providerId="ADAL" clId="{B7E2B76A-3C1D-42FE-8C8C-7D8C78EDF94E}" dt="2023-10-04T11:04:01.546" v="1272" actId="14100"/>
          <ac:picMkLst>
            <pc:docMk/>
            <pc:sldMk cId="3575336255" sldId="268"/>
            <ac:picMk id="9" creationId="{00000000-0000-0000-0000-000000000000}"/>
          </ac:picMkLst>
        </pc:picChg>
        <pc:picChg chg="del">
          <ac:chgData name="Gökçe Gençay" userId="0fa9ff71-3fdb-45ea-9c1b-706fa3775a87" providerId="ADAL" clId="{B7E2B76A-3C1D-42FE-8C8C-7D8C78EDF94E}" dt="2023-10-04T11:03:28.348" v="1264" actId="478"/>
          <ac:picMkLst>
            <pc:docMk/>
            <pc:sldMk cId="3575336255" sldId="268"/>
            <ac:picMk id="10" creationId="{00000000-0000-0000-0000-000000000000}"/>
          </ac:picMkLst>
        </pc:picChg>
        <pc:picChg chg="add mod">
          <ac:chgData name="Gökçe Gençay" userId="0fa9ff71-3fdb-45ea-9c1b-706fa3775a87" providerId="ADAL" clId="{B7E2B76A-3C1D-42FE-8C8C-7D8C78EDF94E}" dt="2023-10-04T11:03:57.264" v="1271" actId="1076"/>
          <ac:picMkLst>
            <pc:docMk/>
            <pc:sldMk cId="3575336255" sldId="268"/>
            <ac:picMk id="12" creationId="{A509E996-4D3D-F06E-E3E8-0D5E2F54EEBB}"/>
          </ac:picMkLst>
        </pc:picChg>
      </pc:sldChg>
      <pc:sldChg chg="addSp delSp modSp mod">
        <pc:chgData name="Gökçe Gençay" userId="0fa9ff71-3fdb-45ea-9c1b-706fa3775a87" providerId="ADAL" clId="{B7E2B76A-3C1D-42FE-8C8C-7D8C78EDF94E}" dt="2023-10-04T13:21:47.783" v="1542" actId="14100"/>
        <pc:sldMkLst>
          <pc:docMk/>
          <pc:sldMk cId="3713918464" sldId="269"/>
        </pc:sldMkLst>
        <pc:spChg chg="mod">
          <ac:chgData name="Gökçe Gençay" userId="0fa9ff71-3fdb-45ea-9c1b-706fa3775a87" providerId="ADAL" clId="{B7E2B76A-3C1D-42FE-8C8C-7D8C78EDF94E}" dt="2023-10-03T13:38:20.110" v="1004" actId="20577"/>
          <ac:spMkLst>
            <pc:docMk/>
            <pc:sldMk cId="3713918464" sldId="269"/>
            <ac:spMk id="6" creationId="{00000000-0000-0000-0000-000000000000}"/>
          </ac:spMkLst>
        </pc:spChg>
        <pc:spChg chg="mod">
          <ac:chgData name="Gökçe Gençay" userId="0fa9ff71-3fdb-45ea-9c1b-706fa3775a87" providerId="ADAL" clId="{B7E2B76A-3C1D-42FE-8C8C-7D8C78EDF94E}" dt="2023-10-03T13:38:13.360" v="999" actId="20577"/>
          <ac:spMkLst>
            <pc:docMk/>
            <pc:sldMk cId="3713918464" sldId="269"/>
            <ac:spMk id="11" creationId="{00000000-0000-0000-0000-000000000000}"/>
          </ac:spMkLst>
        </pc:spChg>
        <pc:picChg chg="mod">
          <ac:chgData name="Gökçe Gençay" userId="0fa9ff71-3fdb-45ea-9c1b-706fa3775a87" providerId="ADAL" clId="{B7E2B76A-3C1D-42FE-8C8C-7D8C78EDF94E}" dt="2023-10-03T13:37:25.237" v="972" actId="1076"/>
          <ac:picMkLst>
            <pc:docMk/>
            <pc:sldMk cId="3713918464" sldId="269"/>
            <ac:picMk id="3" creationId="{00000000-0000-0000-0000-000000000000}"/>
          </ac:picMkLst>
        </pc:picChg>
        <pc:picChg chg="add mod">
          <ac:chgData name="Gökçe Gençay" userId="0fa9ff71-3fdb-45ea-9c1b-706fa3775a87" providerId="ADAL" clId="{B7E2B76A-3C1D-42FE-8C8C-7D8C78EDF94E}" dt="2023-10-04T13:21:47.783" v="1542" actId="14100"/>
          <ac:picMkLst>
            <pc:docMk/>
            <pc:sldMk cId="3713918464" sldId="269"/>
            <ac:picMk id="4" creationId="{7471E3FB-DADD-0B57-F9DE-B6A7EAB2DE13}"/>
          </ac:picMkLst>
        </pc:picChg>
        <pc:picChg chg="mod">
          <ac:chgData name="Gökçe Gençay" userId="0fa9ff71-3fdb-45ea-9c1b-706fa3775a87" providerId="ADAL" clId="{B7E2B76A-3C1D-42FE-8C8C-7D8C78EDF94E}" dt="2023-10-03T13:37:23.709" v="971" actId="1076"/>
          <ac:picMkLst>
            <pc:docMk/>
            <pc:sldMk cId="3713918464" sldId="269"/>
            <ac:picMk id="5" creationId="{00000000-0000-0000-0000-000000000000}"/>
          </ac:picMkLst>
        </pc:picChg>
        <pc:picChg chg="del mod">
          <ac:chgData name="Gökçe Gençay" userId="0fa9ff71-3fdb-45ea-9c1b-706fa3775a87" providerId="ADAL" clId="{B7E2B76A-3C1D-42FE-8C8C-7D8C78EDF94E}" dt="2023-10-04T13:21:02.204" v="1510" actId="478"/>
          <ac:picMkLst>
            <pc:docMk/>
            <pc:sldMk cId="3713918464" sldId="269"/>
            <ac:picMk id="12" creationId="{00000000-0000-0000-0000-000000000000}"/>
          </ac:picMkLst>
        </pc:picChg>
      </pc:sldChg>
      <pc:sldChg chg="addSp delSp modSp mod">
        <pc:chgData name="Gökçe Gençay" userId="0fa9ff71-3fdb-45ea-9c1b-706fa3775a87" providerId="ADAL" clId="{B7E2B76A-3C1D-42FE-8C8C-7D8C78EDF94E}" dt="2021-09-27T11:45:13.490" v="793" actId="20577"/>
        <pc:sldMkLst>
          <pc:docMk/>
          <pc:sldMk cId="2708748928" sldId="270"/>
        </pc:sldMkLst>
        <pc:spChg chg="mod">
          <ac:chgData name="Gökçe Gençay" userId="0fa9ff71-3fdb-45ea-9c1b-706fa3775a87" providerId="ADAL" clId="{B7E2B76A-3C1D-42FE-8C8C-7D8C78EDF94E}" dt="2021-09-27T11:45:13.490" v="793" actId="20577"/>
          <ac:spMkLst>
            <pc:docMk/>
            <pc:sldMk cId="2708748928" sldId="270"/>
            <ac:spMk id="6" creationId="{00000000-0000-0000-0000-000000000000}"/>
          </ac:spMkLst>
        </pc:spChg>
        <pc:picChg chg="add mod">
          <ac:chgData name="Gökçe Gençay" userId="0fa9ff71-3fdb-45ea-9c1b-706fa3775a87" providerId="ADAL" clId="{B7E2B76A-3C1D-42FE-8C8C-7D8C78EDF94E}" dt="2021-09-27T08:35:20.178" v="259" actId="14100"/>
          <ac:picMkLst>
            <pc:docMk/>
            <pc:sldMk cId="2708748928" sldId="270"/>
            <ac:picMk id="5" creationId="{A95C91B5-08DC-4D9B-A2D7-2C5AC498316A}"/>
          </ac:picMkLst>
        </pc:picChg>
        <pc:picChg chg="del">
          <ac:chgData name="Gökçe Gençay" userId="0fa9ff71-3fdb-45ea-9c1b-706fa3775a87" providerId="ADAL" clId="{B7E2B76A-3C1D-42FE-8C8C-7D8C78EDF94E}" dt="2021-09-27T08:35:15.791" v="257" actId="478"/>
          <ac:picMkLst>
            <pc:docMk/>
            <pc:sldMk cId="2708748928" sldId="270"/>
            <ac:picMk id="8" creationId="{00000000-0000-0000-0000-000000000000}"/>
          </ac:picMkLst>
        </pc:picChg>
      </pc:sldChg>
      <pc:sldChg chg="addSp delSp modSp mod">
        <pc:chgData name="Gökçe Gençay" userId="0fa9ff71-3fdb-45ea-9c1b-706fa3775a87" providerId="ADAL" clId="{B7E2B76A-3C1D-42FE-8C8C-7D8C78EDF94E}" dt="2023-10-04T11:39:28.129" v="1314" actId="20577"/>
        <pc:sldMkLst>
          <pc:docMk/>
          <pc:sldMk cId="1443754566" sldId="271"/>
        </pc:sldMkLst>
        <pc:spChg chg="add mod">
          <ac:chgData name="Gökçe Gençay" userId="0fa9ff71-3fdb-45ea-9c1b-706fa3775a87" providerId="ADAL" clId="{B7E2B76A-3C1D-42FE-8C8C-7D8C78EDF94E}" dt="2023-10-04T11:39:28.129" v="1314" actId="20577"/>
          <ac:spMkLst>
            <pc:docMk/>
            <pc:sldMk cId="1443754566" sldId="271"/>
            <ac:spMk id="5" creationId="{F2E08735-9112-E5A4-5ACC-9839424C66F8}"/>
          </ac:spMkLst>
        </pc:spChg>
        <pc:spChg chg="del mod">
          <ac:chgData name="Gökçe Gençay" userId="0fa9ff71-3fdb-45ea-9c1b-706fa3775a87" providerId="ADAL" clId="{B7E2B76A-3C1D-42FE-8C8C-7D8C78EDF94E}" dt="2023-10-04T11:39:08.656" v="1302" actId="478"/>
          <ac:spMkLst>
            <pc:docMk/>
            <pc:sldMk cId="1443754566" sldId="271"/>
            <ac:spMk id="6" creationId="{00000000-0000-0000-0000-000000000000}"/>
          </ac:spMkLst>
        </pc:spChg>
        <pc:picChg chg="add mod">
          <ac:chgData name="Gökçe Gençay" userId="0fa9ff71-3fdb-45ea-9c1b-706fa3775a87" providerId="ADAL" clId="{B7E2B76A-3C1D-42FE-8C8C-7D8C78EDF94E}" dt="2023-10-04T11:39:05.025" v="1300" actId="1076"/>
          <ac:picMkLst>
            <pc:docMk/>
            <pc:sldMk cId="1443754566" sldId="271"/>
            <ac:picMk id="3" creationId="{3C0AD5D1-93E6-E9BB-AC15-46430CC77E2F}"/>
          </ac:picMkLst>
        </pc:picChg>
        <pc:picChg chg="mod">
          <ac:chgData name="Gökçe Gençay" userId="0fa9ff71-3fdb-45ea-9c1b-706fa3775a87" providerId="ADAL" clId="{B7E2B76A-3C1D-42FE-8C8C-7D8C78EDF94E}" dt="2023-10-04T11:39:06.363" v="1301" actId="1076"/>
          <ac:picMkLst>
            <pc:docMk/>
            <pc:sldMk cId="1443754566" sldId="271"/>
            <ac:picMk id="4" creationId="{00000000-0000-0000-0000-000000000000}"/>
          </ac:picMkLst>
        </pc:picChg>
        <pc:picChg chg="del mod">
          <ac:chgData name="Gökçe Gençay" userId="0fa9ff71-3fdb-45ea-9c1b-706fa3775a87" providerId="ADAL" clId="{B7E2B76A-3C1D-42FE-8C8C-7D8C78EDF94E}" dt="2023-10-04T09:21:16.169" v="1236" actId="478"/>
          <ac:picMkLst>
            <pc:docMk/>
            <pc:sldMk cId="1443754566" sldId="271"/>
            <ac:picMk id="7" creationId="{00000000-0000-0000-0000-000000000000}"/>
          </ac:picMkLst>
        </pc:picChg>
      </pc:sldChg>
      <pc:sldChg chg="addSp delSp modSp mod">
        <pc:chgData name="Gökçe Gençay" userId="0fa9ff71-3fdb-45ea-9c1b-706fa3775a87" providerId="ADAL" clId="{B7E2B76A-3C1D-42FE-8C8C-7D8C78EDF94E}" dt="2023-10-03T13:47:01.227" v="1098" actId="20577"/>
        <pc:sldMkLst>
          <pc:docMk/>
          <pc:sldMk cId="2096242941" sldId="272"/>
        </pc:sldMkLst>
        <pc:spChg chg="mod">
          <ac:chgData name="Gökçe Gençay" userId="0fa9ff71-3fdb-45ea-9c1b-706fa3775a87" providerId="ADAL" clId="{B7E2B76A-3C1D-42FE-8C8C-7D8C78EDF94E}" dt="2023-10-03T13:47:01.227" v="1098" actId="20577"/>
          <ac:spMkLst>
            <pc:docMk/>
            <pc:sldMk cId="2096242941" sldId="272"/>
            <ac:spMk id="6" creationId="{00000000-0000-0000-0000-000000000000}"/>
          </ac:spMkLst>
        </pc:spChg>
        <pc:picChg chg="add del mod">
          <ac:chgData name="Gökçe Gençay" userId="0fa9ff71-3fdb-45ea-9c1b-706fa3775a87" providerId="ADAL" clId="{B7E2B76A-3C1D-42FE-8C8C-7D8C78EDF94E}" dt="2023-10-03T13:43:25.201" v="1007" actId="478"/>
          <ac:picMkLst>
            <pc:docMk/>
            <pc:sldMk cId="2096242941" sldId="272"/>
            <ac:picMk id="4" creationId="{BD80B07B-393E-25AA-1349-7C3AC73B03E1}"/>
          </ac:picMkLst>
        </pc:picChg>
        <pc:picChg chg="mod">
          <ac:chgData name="Gökçe Gençay" userId="0fa9ff71-3fdb-45ea-9c1b-706fa3775a87" providerId="ADAL" clId="{B7E2B76A-3C1D-42FE-8C8C-7D8C78EDF94E}" dt="2023-10-03T13:43:45.653" v="1011" actId="1076"/>
          <ac:picMkLst>
            <pc:docMk/>
            <pc:sldMk cId="2096242941" sldId="272"/>
            <ac:picMk id="7" creationId="{00000000-0000-0000-0000-000000000000}"/>
          </ac:picMkLst>
        </pc:picChg>
        <pc:picChg chg="add mod">
          <ac:chgData name="Gökçe Gençay" userId="0fa9ff71-3fdb-45ea-9c1b-706fa3775a87" providerId="ADAL" clId="{B7E2B76A-3C1D-42FE-8C8C-7D8C78EDF94E}" dt="2023-10-03T13:46:33.617" v="1078" actId="14100"/>
          <ac:picMkLst>
            <pc:docMk/>
            <pc:sldMk cId="2096242941" sldId="272"/>
            <ac:picMk id="8" creationId="{C2B5C043-28C5-BBB6-A367-1B30D6AA0E60}"/>
          </ac:picMkLst>
        </pc:picChg>
        <pc:picChg chg="add del mod">
          <ac:chgData name="Gökçe Gençay" userId="0fa9ff71-3fdb-45ea-9c1b-706fa3775a87" providerId="ADAL" clId="{B7E2B76A-3C1D-42FE-8C8C-7D8C78EDF94E}" dt="2023-10-03T13:45:46.161" v="1068" actId="478"/>
          <ac:picMkLst>
            <pc:docMk/>
            <pc:sldMk cId="2096242941" sldId="272"/>
            <ac:picMk id="9" creationId="{EBE878B5-5EB6-CFD8-6A8A-EA4B32EC771C}"/>
          </ac:picMkLst>
        </pc:picChg>
      </pc:sldChg>
      <pc:sldChg chg="addSp delSp modSp mod">
        <pc:chgData name="Gökçe Gençay" userId="0fa9ff71-3fdb-45ea-9c1b-706fa3775a87" providerId="ADAL" clId="{B7E2B76A-3C1D-42FE-8C8C-7D8C78EDF94E}" dt="2023-10-03T13:37:12.312" v="969" actId="20577"/>
        <pc:sldMkLst>
          <pc:docMk/>
          <pc:sldMk cId="3294498365" sldId="274"/>
        </pc:sldMkLst>
        <pc:spChg chg="mod">
          <ac:chgData name="Gökçe Gençay" userId="0fa9ff71-3fdb-45ea-9c1b-706fa3775a87" providerId="ADAL" clId="{B7E2B76A-3C1D-42FE-8C8C-7D8C78EDF94E}" dt="2023-10-03T13:37:12.312" v="969" actId="20577"/>
          <ac:spMkLst>
            <pc:docMk/>
            <pc:sldMk cId="3294498365" sldId="274"/>
            <ac:spMk id="6" creationId="{00000000-0000-0000-0000-000000000000}"/>
          </ac:spMkLst>
        </pc:spChg>
        <pc:picChg chg="add del mod">
          <ac:chgData name="Gökçe Gençay" userId="0fa9ff71-3fdb-45ea-9c1b-706fa3775a87" providerId="ADAL" clId="{B7E2B76A-3C1D-42FE-8C8C-7D8C78EDF94E}" dt="2021-09-27T09:13:56.670" v="608" actId="478"/>
          <ac:picMkLst>
            <pc:docMk/>
            <pc:sldMk cId="3294498365" sldId="274"/>
            <ac:picMk id="3" creationId="{8D7BC6C0-3892-4B57-97A4-164DD18E3D65}"/>
          </ac:picMkLst>
        </pc:picChg>
        <pc:picChg chg="add mod">
          <ac:chgData name="Gökçe Gençay" userId="0fa9ff71-3fdb-45ea-9c1b-706fa3775a87" providerId="ADAL" clId="{B7E2B76A-3C1D-42FE-8C8C-7D8C78EDF94E}" dt="2021-09-27T08:40:38.465" v="353" actId="1440"/>
          <ac:picMkLst>
            <pc:docMk/>
            <pc:sldMk cId="3294498365" sldId="274"/>
            <ac:picMk id="5" creationId="{B9286F5D-DBA8-4A5D-8D92-74AC2BF606F1}"/>
          </ac:picMkLst>
        </pc:picChg>
        <pc:picChg chg="add del mod">
          <ac:chgData name="Gökçe Gençay" userId="0fa9ff71-3fdb-45ea-9c1b-706fa3775a87" providerId="ADAL" clId="{B7E2B76A-3C1D-42FE-8C8C-7D8C78EDF94E}" dt="2021-09-27T08:36:11.637" v="279" actId="478"/>
          <ac:picMkLst>
            <pc:docMk/>
            <pc:sldMk cId="3294498365" sldId="274"/>
            <ac:picMk id="8" creationId="{00000000-0000-0000-0000-000000000000}"/>
          </ac:picMkLst>
        </pc:picChg>
        <pc:picChg chg="add del mod">
          <ac:chgData name="Gökçe Gençay" userId="0fa9ff71-3fdb-45ea-9c1b-706fa3775a87" providerId="ADAL" clId="{B7E2B76A-3C1D-42FE-8C8C-7D8C78EDF94E}" dt="2021-09-27T09:15:06.980" v="617" actId="478"/>
          <ac:picMkLst>
            <pc:docMk/>
            <pc:sldMk cId="3294498365" sldId="274"/>
            <ac:picMk id="9" creationId="{71289952-2F4B-4D78-B1B6-8A7D7FC542A3}"/>
          </ac:picMkLst>
        </pc:picChg>
        <pc:picChg chg="add mod">
          <ac:chgData name="Gökçe Gençay" userId="0fa9ff71-3fdb-45ea-9c1b-706fa3775a87" providerId="ADAL" clId="{B7E2B76A-3C1D-42FE-8C8C-7D8C78EDF94E}" dt="2021-09-27T09:15:53.058" v="624" actId="1440"/>
          <ac:picMkLst>
            <pc:docMk/>
            <pc:sldMk cId="3294498365" sldId="274"/>
            <ac:picMk id="11" creationId="{6B4E83C7-B54A-4731-99F7-B3050EDA4899}"/>
          </ac:picMkLst>
        </pc:picChg>
        <pc:picChg chg="add del mod">
          <ac:chgData name="Gökçe Gençay" userId="0fa9ff71-3fdb-45ea-9c1b-706fa3775a87" providerId="ADAL" clId="{B7E2B76A-3C1D-42FE-8C8C-7D8C78EDF94E}" dt="2021-09-27T08:36:09.008" v="277"/>
          <ac:picMkLst>
            <pc:docMk/>
            <pc:sldMk cId="3294498365" sldId="274"/>
            <ac:picMk id="2050" creationId="{1FED91DA-A972-4698-B4CE-F4952404B494}"/>
          </ac:picMkLst>
        </pc:picChg>
        <pc:picChg chg="add del mod">
          <ac:chgData name="Gökçe Gençay" userId="0fa9ff71-3fdb-45ea-9c1b-706fa3775a87" providerId="ADAL" clId="{B7E2B76A-3C1D-42FE-8C8C-7D8C78EDF94E}" dt="2021-09-27T08:40:19.785" v="345" actId="478"/>
          <ac:picMkLst>
            <pc:docMk/>
            <pc:sldMk cId="3294498365" sldId="274"/>
            <ac:picMk id="2052" creationId="{071A5B7C-E26D-492E-90F9-32C63DCFD728}"/>
          </ac:picMkLst>
        </pc:picChg>
      </pc:sldChg>
      <pc:sldChg chg="addSp delSp modSp mod">
        <pc:chgData name="Gökçe Gençay" userId="0fa9ff71-3fdb-45ea-9c1b-706fa3775a87" providerId="ADAL" clId="{B7E2B76A-3C1D-42FE-8C8C-7D8C78EDF94E}" dt="2023-10-04T11:30:57.947" v="1277" actId="1440"/>
        <pc:sldMkLst>
          <pc:docMk/>
          <pc:sldMk cId="2992339666" sldId="275"/>
        </pc:sldMkLst>
        <pc:spChg chg="mod">
          <ac:chgData name="Gökçe Gençay" userId="0fa9ff71-3fdb-45ea-9c1b-706fa3775a87" providerId="ADAL" clId="{B7E2B76A-3C1D-42FE-8C8C-7D8C78EDF94E}" dt="2023-10-03T13:34:16.316" v="868" actId="1076"/>
          <ac:spMkLst>
            <pc:docMk/>
            <pc:sldMk cId="2992339666" sldId="275"/>
            <ac:spMk id="6" creationId="{00000000-0000-0000-0000-000000000000}"/>
          </ac:spMkLst>
        </pc:spChg>
        <pc:spChg chg="add del mod">
          <ac:chgData name="Gökçe Gençay" userId="0fa9ff71-3fdb-45ea-9c1b-706fa3775a87" providerId="ADAL" clId="{B7E2B76A-3C1D-42FE-8C8C-7D8C78EDF94E}" dt="2021-09-27T08:57:34.347" v="509" actId="478"/>
          <ac:spMkLst>
            <pc:docMk/>
            <pc:sldMk cId="2992339666" sldId="275"/>
            <ac:spMk id="9" creationId="{1E81D9D2-44D7-4065-A31E-14263D140B28}"/>
          </ac:spMkLst>
        </pc:spChg>
        <pc:spChg chg="add mod">
          <ac:chgData name="Gökçe Gençay" userId="0fa9ff71-3fdb-45ea-9c1b-706fa3775a87" providerId="ADAL" clId="{B7E2B76A-3C1D-42FE-8C8C-7D8C78EDF94E}" dt="2023-10-03T13:34:12.915" v="867" actId="14100"/>
          <ac:spMkLst>
            <pc:docMk/>
            <pc:sldMk cId="2992339666" sldId="275"/>
            <ac:spMk id="10" creationId="{35677C81-4D6C-43AE-B25F-70F1C68D0811}"/>
          </ac:spMkLst>
        </pc:spChg>
        <pc:spChg chg="mod">
          <ac:chgData name="Gökçe Gençay" userId="0fa9ff71-3fdb-45ea-9c1b-706fa3775a87" providerId="ADAL" clId="{B7E2B76A-3C1D-42FE-8C8C-7D8C78EDF94E}" dt="2023-10-03T13:34:20.940" v="870" actId="1076"/>
          <ac:spMkLst>
            <pc:docMk/>
            <pc:sldMk cId="2992339666" sldId="275"/>
            <ac:spMk id="11" creationId="{00000000-0000-0000-0000-000000000000}"/>
          </ac:spMkLst>
        </pc:spChg>
        <pc:spChg chg="add del mod">
          <ac:chgData name="Gökçe Gençay" userId="0fa9ff71-3fdb-45ea-9c1b-706fa3775a87" providerId="ADAL" clId="{B7E2B76A-3C1D-42FE-8C8C-7D8C78EDF94E}" dt="2023-10-03T13:33:33.086" v="835" actId="478"/>
          <ac:spMkLst>
            <pc:docMk/>
            <pc:sldMk cId="2992339666" sldId="275"/>
            <ac:spMk id="14" creationId="{6CAE8F54-729D-484D-9108-A0D9CDB79C26}"/>
          </ac:spMkLst>
        </pc:spChg>
        <pc:picChg chg="del mod">
          <ac:chgData name="Gökçe Gençay" userId="0fa9ff71-3fdb-45ea-9c1b-706fa3775a87" providerId="ADAL" clId="{B7E2B76A-3C1D-42FE-8C8C-7D8C78EDF94E}" dt="2021-09-28T11:56:09.213" v="800" actId="478"/>
          <ac:picMkLst>
            <pc:docMk/>
            <pc:sldMk cId="2992339666" sldId="275"/>
            <ac:picMk id="3" creationId="{00000000-0000-0000-0000-000000000000}"/>
          </ac:picMkLst>
        </pc:picChg>
        <pc:picChg chg="add mod">
          <ac:chgData name="Gökçe Gençay" userId="0fa9ff71-3fdb-45ea-9c1b-706fa3775a87" providerId="ADAL" clId="{B7E2B76A-3C1D-42FE-8C8C-7D8C78EDF94E}" dt="2023-10-04T11:30:57.947" v="1277" actId="1440"/>
          <ac:picMkLst>
            <pc:docMk/>
            <pc:sldMk cId="2992339666" sldId="275"/>
            <ac:picMk id="4" creationId="{65FDAC0D-9D69-8A5B-69EF-01005E1C19BD}"/>
          </ac:picMkLst>
        </pc:picChg>
        <pc:picChg chg="add del mod">
          <ac:chgData name="Gökçe Gençay" userId="0fa9ff71-3fdb-45ea-9c1b-706fa3775a87" providerId="ADAL" clId="{B7E2B76A-3C1D-42FE-8C8C-7D8C78EDF94E}" dt="2021-09-27T08:59:57.858" v="596" actId="478"/>
          <ac:picMkLst>
            <pc:docMk/>
            <pc:sldMk cId="2992339666" sldId="275"/>
            <ac:picMk id="7" creationId="{B520B600-6428-4AC3-84C9-F4E18E282B4D}"/>
          </ac:picMkLst>
        </pc:picChg>
        <pc:picChg chg="del mod">
          <ac:chgData name="Gökçe Gençay" userId="0fa9ff71-3fdb-45ea-9c1b-706fa3775a87" providerId="ADAL" clId="{B7E2B76A-3C1D-42FE-8C8C-7D8C78EDF94E}" dt="2023-10-04T11:30:48.704" v="1273" actId="478"/>
          <ac:picMkLst>
            <pc:docMk/>
            <pc:sldMk cId="2992339666" sldId="275"/>
            <ac:picMk id="12" creationId="{00000000-0000-0000-0000-000000000000}"/>
          </ac:picMkLst>
        </pc:picChg>
        <pc:picChg chg="mod">
          <ac:chgData name="Gökçe Gençay" userId="0fa9ff71-3fdb-45ea-9c1b-706fa3775a87" providerId="ADAL" clId="{B7E2B76A-3C1D-42FE-8C8C-7D8C78EDF94E}" dt="2021-09-27T08:56:10.701" v="497" actId="1076"/>
          <ac:picMkLst>
            <pc:docMk/>
            <pc:sldMk cId="2992339666" sldId="275"/>
            <ac:picMk id="13" creationId="{00000000-0000-0000-0000-000000000000}"/>
          </ac:picMkLst>
        </pc:picChg>
        <pc:picChg chg="add del mod">
          <ac:chgData name="Gökçe Gençay" userId="0fa9ff71-3fdb-45ea-9c1b-706fa3775a87" providerId="ADAL" clId="{B7E2B76A-3C1D-42FE-8C8C-7D8C78EDF94E}" dt="2023-10-03T13:33:30.114" v="834" actId="478"/>
          <ac:picMkLst>
            <pc:docMk/>
            <pc:sldMk cId="2992339666" sldId="275"/>
            <ac:picMk id="15" creationId="{71170A02-1FA3-43BB-A1CB-A2C7316924EC}"/>
          </ac:picMkLst>
        </pc:picChg>
        <pc:picChg chg="add mod">
          <ac:chgData name="Gökçe Gençay" userId="0fa9ff71-3fdb-45ea-9c1b-706fa3775a87" providerId="ADAL" clId="{B7E2B76A-3C1D-42FE-8C8C-7D8C78EDF94E}" dt="2021-09-28T11:56:18.758" v="803" actId="14100"/>
          <ac:picMkLst>
            <pc:docMk/>
            <pc:sldMk cId="2992339666" sldId="275"/>
            <ac:picMk id="16" creationId="{AA7AD32B-715C-4444-8EC0-11E357C18B58}"/>
          </ac:picMkLst>
        </pc:picChg>
      </pc:sldChg>
      <pc:sldChg chg="modSp mod">
        <pc:chgData name="Gökçe Gençay" userId="0fa9ff71-3fdb-45ea-9c1b-706fa3775a87" providerId="ADAL" clId="{B7E2B76A-3C1D-42FE-8C8C-7D8C78EDF94E}" dt="2021-09-28T11:52:22.981" v="798" actId="20577"/>
        <pc:sldMkLst>
          <pc:docMk/>
          <pc:sldMk cId="3114806962" sldId="277"/>
        </pc:sldMkLst>
        <pc:spChg chg="mod">
          <ac:chgData name="Gökçe Gençay" userId="0fa9ff71-3fdb-45ea-9c1b-706fa3775a87" providerId="ADAL" clId="{B7E2B76A-3C1D-42FE-8C8C-7D8C78EDF94E}" dt="2021-09-28T11:52:22.981" v="798" actId="20577"/>
          <ac:spMkLst>
            <pc:docMk/>
            <pc:sldMk cId="3114806962" sldId="277"/>
            <ac:spMk id="3" creationId="{00000000-0000-0000-0000-000000000000}"/>
          </ac:spMkLst>
        </pc:spChg>
      </pc:sldChg>
      <pc:sldChg chg="addSp delSp modSp mod ord">
        <pc:chgData name="Gökçe Gençay" userId="0fa9ff71-3fdb-45ea-9c1b-706fa3775a87" providerId="ADAL" clId="{B7E2B76A-3C1D-42FE-8C8C-7D8C78EDF94E}" dt="2023-10-04T13:11:49.748" v="1485"/>
        <pc:sldMkLst>
          <pc:docMk/>
          <pc:sldMk cId="1414557207" sldId="278"/>
        </pc:sldMkLst>
        <pc:spChg chg="add del mod">
          <ac:chgData name="Gökçe Gençay" userId="0fa9ff71-3fdb-45ea-9c1b-706fa3775a87" providerId="ADAL" clId="{B7E2B76A-3C1D-42FE-8C8C-7D8C78EDF94E}" dt="2021-09-27T08:16:53.837" v="76"/>
          <ac:spMkLst>
            <pc:docMk/>
            <pc:sldMk cId="1414557207" sldId="278"/>
            <ac:spMk id="3" creationId="{BEE34A14-937D-4E79-8C85-22D00D882C4D}"/>
          </ac:spMkLst>
        </pc:spChg>
        <pc:graphicFrameChg chg="del mod modGraphic">
          <ac:chgData name="Gökçe Gençay" userId="0fa9ff71-3fdb-45ea-9c1b-706fa3775a87" providerId="ADAL" clId="{B7E2B76A-3C1D-42FE-8C8C-7D8C78EDF94E}" dt="2021-09-27T08:16:49.862" v="75" actId="478"/>
          <ac:graphicFrameMkLst>
            <pc:docMk/>
            <pc:sldMk cId="1414557207" sldId="278"/>
            <ac:graphicFrameMk id="4" creationId="{00000000-0000-0000-0000-000000000000}"/>
          </ac:graphicFrameMkLst>
        </pc:graphicFrameChg>
        <pc:graphicFrameChg chg="add mod">
          <ac:chgData name="Gökçe Gençay" userId="0fa9ff71-3fdb-45ea-9c1b-706fa3775a87" providerId="ADAL" clId="{B7E2B76A-3C1D-42FE-8C8C-7D8C78EDF94E}" dt="2021-09-27T08:17:00.569" v="77" actId="1076"/>
          <ac:graphicFrameMkLst>
            <pc:docMk/>
            <pc:sldMk cId="1414557207" sldId="278"/>
            <ac:graphicFrameMk id="6" creationId="{AE372B24-4B52-4AD6-BDF9-FE3E51DBBD98}"/>
          </ac:graphicFrameMkLst>
        </pc:graphicFrameChg>
      </pc:sldChg>
      <pc:sldChg chg="addSp delSp modSp mod">
        <pc:chgData name="Gökçe Gençay" userId="0fa9ff71-3fdb-45ea-9c1b-706fa3775a87" providerId="ADAL" clId="{B7E2B76A-3C1D-42FE-8C8C-7D8C78EDF94E}" dt="2023-10-04T11:31:39.133" v="1288" actId="14100"/>
        <pc:sldMkLst>
          <pc:docMk/>
          <pc:sldMk cId="2128640657" sldId="299"/>
        </pc:sldMkLst>
        <pc:spChg chg="add del mod">
          <ac:chgData name="Gökçe Gençay" userId="0fa9ff71-3fdb-45ea-9c1b-706fa3775a87" providerId="ADAL" clId="{B7E2B76A-3C1D-42FE-8C8C-7D8C78EDF94E}" dt="2021-09-27T08:29:52.040" v="155" actId="14100"/>
          <ac:spMkLst>
            <pc:docMk/>
            <pc:sldMk cId="2128640657" sldId="299"/>
            <ac:spMk id="3" creationId="{00000000-0000-0000-0000-000000000000}"/>
          </ac:spMkLst>
        </pc:spChg>
        <pc:spChg chg="mod">
          <ac:chgData name="Gökçe Gençay" userId="0fa9ff71-3fdb-45ea-9c1b-706fa3775a87" providerId="ADAL" clId="{B7E2B76A-3C1D-42FE-8C8C-7D8C78EDF94E}" dt="2023-10-03T13:35:17.146" v="894" actId="1076"/>
          <ac:spMkLst>
            <pc:docMk/>
            <pc:sldMk cId="2128640657" sldId="299"/>
            <ac:spMk id="6" creationId="{00000000-0000-0000-0000-000000000000}"/>
          </ac:spMkLst>
        </pc:spChg>
        <pc:spChg chg="add mod">
          <ac:chgData name="Gökçe Gençay" userId="0fa9ff71-3fdb-45ea-9c1b-706fa3775a87" providerId="ADAL" clId="{B7E2B76A-3C1D-42FE-8C8C-7D8C78EDF94E}" dt="2023-10-03T13:34:59.963" v="879" actId="1076"/>
          <ac:spMkLst>
            <pc:docMk/>
            <pc:sldMk cId="2128640657" sldId="299"/>
            <ac:spMk id="8" creationId="{CB96319D-A630-79AA-7CAB-326C59AFCEE4}"/>
          </ac:spMkLst>
        </pc:spChg>
        <pc:picChg chg="add mod">
          <ac:chgData name="Gökçe Gençay" userId="0fa9ff71-3fdb-45ea-9c1b-706fa3775a87" providerId="ADAL" clId="{B7E2B76A-3C1D-42FE-8C8C-7D8C78EDF94E}" dt="2023-10-04T11:31:39.133" v="1288" actId="14100"/>
          <ac:picMkLst>
            <pc:docMk/>
            <pc:sldMk cId="2128640657" sldId="299"/>
            <ac:picMk id="4" creationId="{59AFA218-ABB1-4682-A3B7-EC34BC396DDE}"/>
          </ac:picMkLst>
        </pc:picChg>
        <pc:picChg chg="add mod">
          <ac:chgData name="Gökçe Gençay" userId="0fa9ff71-3fdb-45ea-9c1b-706fa3775a87" providerId="ADAL" clId="{B7E2B76A-3C1D-42FE-8C8C-7D8C78EDF94E}" dt="2023-10-03T13:33:26.721" v="833" actId="1076"/>
          <ac:picMkLst>
            <pc:docMk/>
            <pc:sldMk cId="2128640657" sldId="299"/>
            <ac:picMk id="5" creationId="{B3EBD7F6-8466-6718-FCF3-A7221326260E}"/>
          </ac:picMkLst>
        </pc:picChg>
        <pc:picChg chg="del">
          <ac:chgData name="Gökçe Gençay" userId="0fa9ff71-3fdb-45ea-9c1b-706fa3775a87" providerId="ADAL" clId="{B7E2B76A-3C1D-42FE-8C8C-7D8C78EDF94E}" dt="2021-09-27T08:29:13.092" v="113" actId="478"/>
          <ac:picMkLst>
            <pc:docMk/>
            <pc:sldMk cId="2128640657" sldId="299"/>
            <ac:picMk id="7" creationId="{00000000-0000-0000-0000-000000000000}"/>
          </ac:picMkLst>
        </pc:picChg>
        <pc:picChg chg="add del mod">
          <ac:chgData name="Gökçe Gençay" userId="0fa9ff71-3fdb-45ea-9c1b-706fa3775a87" providerId="ADAL" clId="{B7E2B76A-3C1D-42FE-8C8C-7D8C78EDF94E}" dt="2023-10-04T11:31:06.854" v="1278" actId="478"/>
          <ac:picMkLst>
            <pc:docMk/>
            <pc:sldMk cId="2128640657" sldId="299"/>
            <ac:picMk id="7" creationId="{9CC6B70B-B18F-3D15-6246-A6568F93EE8A}"/>
          </ac:picMkLst>
        </pc:picChg>
        <pc:picChg chg="del">
          <ac:chgData name="Gökçe Gençay" userId="0fa9ff71-3fdb-45ea-9c1b-706fa3775a87" providerId="ADAL" clId="{B7E2B76A-3C1D-42FE-8C8C-7D8C78EDF94E}" dt="2021-09-27T08:28:55.445" v="90" actId="478"/>
          <ac:picMkLst>
            <pc:docMk/>
            <pc:sldMk cId="2128640657" sldId="299"/>
            <ac:picMk id="8" creationId="{00000000-0000-0000-0000-000000000000}"/>
          </ac:picMkLst>
        </pc:picChg>
        <pc:picChg chg="add del mod">
          <ac:chgData name="Gökçe Gençay" userId="0fa9ff71-3fdb-45ea-9c1b-706fa3775a87" providerId="ADAL" clId="{B7E2B76A-3C1D-42FE-8C8C-7D8C78EDF94E}" dt="2021-09-27T09:30:50.775" v="681" actId="478"/>
          <ac:picMkLst>
            <pc:docMk/>
            <pc:sldMk cId="2128640657" sldId="299"/>
            <ac:picMk id="9" creationId="{0ADD0E40-5654-4968-8A22-D9051DACE23C}"/>
          </ac:picMkLst>
        </pc:picChg>
        <pc:picChg chg="del">
          <ac:chgData name="Gökçe Gençay" userId="0fa9ff71-3fdb-45ea-9c1b-706fa3775a87" providerId="ADAL" clId="{B7E2B76A-3C1D-42FE-8C8C-7D8C78EDF94E}" dt="2021-09-27T08:29:11.675" v="112" actId="478"/>
          <ac:picMkLst>
            <pc:docMk/>
            <pc:sldMk cId="2128640657" sldId="299"/>
            <ac:picMk id="10" creationId="{00000000-0000-0000-0000-000000000000}"/>
          </ac:picMkLst>
        </pc:picChg>
        <pc:picChg chg="add mod">
          <ac:chgData name="Gökçe Gençay" userId="0fa9ff71-3fdb-45ea-9c1b-706fa3775a87" providerId="ADAL" clId="{B7E2B76A-3C1D-42FE-8C8C-7D8C78EDF94E}" dt="2023-10-04T11:31:36.851" v="1287" actId="14100"/>
          <ac:picMkLst>
            <pc:docMk/>
            <pc:sldMk cId="2128640657" sldId="299"/>
            <ac:picMk id="10" creationId="{4306B8A9-2F7F-AD5F-B998-029D545CEB21}"/>
          </ac:picMkLst>
        </pc:picChg>
        <pc:picChg chg="add del mod">
          <ac:chgData name="Gökçe Gençay" userId="0fa9ff71-3fdb-45ea-9c1b-706fa3775a87" providerId="ADAL" clId="{B7E2B76A-3C1D-42FE-8C8C-7D8C78EDF94E}" dt="2021-09-27T09:34:02.228" v="690" actId="478"/>
          <ac:picMkLst>
            <pc:docMk/>
            <pc:sldMk cId="2128640657" sldId="299"/>
            <ac:picMk id="11" creationId="{60971265-7CD7-4C25-A71C-E0BB137BE930}"/>
          </ac:picMkLst>
        </pc:picChg>
        <pc:picChg chg="add del mod">
          <ac:chgData name="Gökçe Gençay" userId="0fa9ff71-3fdb-45ea-9c1b-706fa3775a87" providerId="ADAL" clId="{B7E2B76A-3C1D-42FE-8C8C-7D8C78EDF94E}" dt="2023-10-03T13:33:23.056" v="831" actId="478"/>
          <ac:picMkLst>
            <pc:docMk/>
            <pc:sldMk cId="2128640657" sldId="299"/>
            <ac:picMk id="13" creationId="{D67023AA-998C-42EB-AACF-60CD74D31570}"/>
          </ac:picMkLst>
        </pc:picChg>
        <pc:picChg chg="add del mod">
          <ac:chgData name="Gökçe Gençay" userId="0fa9ff71-3fdb-45ea-9c1b-706fa3775a87" providerId="ADAL" clId="{B7E2B76A-3C1D-42FE-8C8C-7D8C78EDF94E}" dt="2021-09-27T09:36:28.739" v="707" actId="478"/>
          <ac:picMkLst>
            <pc:docMk/>
            <pc:sldMk cId="2128640657" sldId="299"/>
            <ac:picMk id="15" creationId="{52D96EF0-9E50-4DC2-945E-C313AABFB24B}"/>
          </ac:picMkLst>
        </pc:picChg>
        <pc:picChg chg="add del mod">
          <ac:chgData name="Gökçe Gençay" userId="0fa9ff71-3fdb-45ea-9c1b-706fa3775a87" providerId="ADAL" clId="{B7E2B76A-3C1D-42FE-8C8C-7D8C78EDF94E}" dt="2021-09-28T11:53:51.714" v="799" actId="478"/>
          <ac:picMkLst>
            <pc:docMk/>
            <pc:sldMk cId="2128640657" sldId="299"/>
            <ac:picMk id="17" creationId="{0C3E5D26-0E72-4C93-B5CA-68F25498DD86}"/>
          </ac:picMkLst>
        </pc:picChg>
      </pc:sldChg>
      <pc:sldChg chg="ord">
        <pc:chgData name="Gökçe Gençay" userId="0fa9ff71-3fdb-45ea-9c1b-706fa3775a87" providerId="ADAL" clId="{B7E2B76A-3C1D-42FE-8C8C-7D8C78EDF94E}" dt="2023-10-04T13:36:49.106" v="1580"/>
        <pc:sldMkLst>
          <pc:docMk/>
          <pc:sldMk cId="2885807814" sldId="300"/>
        </pc:sldMkLst>
      </pc:sldChg>
      <pc:sldChg chg="addSp delSp modSp mod">
        <pc:chgData name="Gökçe Gençay" userId="0fa9ff71-3fdb-45ea-9c1b-706fa3775a87" providerId="ADAL" clId="{B7E2B76A-3C1D-42FE-8C8C-7D8C78EDF94E}" dt="2023-10-04T13:02:23.600" v="1449" actId="22"/>
        <pc:sldMkLst>
          <pc:docMk/>
          <pc:sldMk cId="2731531454" sldId="301"/>
        </pc:sldMkLst>
        <pc:spChg chg="del mod">
          <ac:chgData name="Gökçe Gençay" userId="0fa9ff71-3fdb-45ea-9c1b-706fa3775a87" providerId="ADAL" clId="{B7E2B76A-3C1D-42FE-8C8C-7D8C78EDF94E}" dt="2023-10-04T13:01:58.515" v="1448" actId="478"/>
          <ac:spMkLst>
            <pc:docMk/>
            <pc:sldMk cId="2731531454" sldId="301"/>
            <ac:spMk id="4" creationId="{00000000-0000-0000-0000-000000000000}"/>
          </ac:spMkLst>
        </pc:spChg>
        <pc:picChg chg="add">
          <ac:chgData name="Gökçe Gençay" userId="0fa9ff71-3fdb-45ea-9c1b-706fa3775a87" providerId="ADAL" clId="{B7E2B76A-3C1D-42FE-8C8C-7D8C78EDF94E}" dt="2023-10-04T13:02:23.600" v="1449" actId="22"/>
          <ac:picMkLst>
            <pc:docMk/>
            <pc:sldMk cId="2731531454" sldId="301"/>
            <ac:picMk id="3" creationId="{24E66C0C-5D36-0598-FF31-C14B45631E12}"/>
          </ac:picMkLst>
        </pc:picChg>
      </pc:sldChg>
      <pc:sldChg chg="addSp delSp modSp mod">
        <pc:chgData name="Gökçe Gençay" userId="0fa9ff71-3fdb-45ea-9c1b-706fa3775a87" providerId="ADAL" clId="{B7E2B76A-3C1D-42FE-8C8C-7D8C78EDF94E}" dt="2023-10-04T14:00:15.787" v="1639" actId="1440"/>
        <pc:sldMkLst>
          <pc:docMk/>
          <pc:sldMk cId="1377082014" sldId="305"/>
        </pc:sldMkLst>
        <pc:spChg chg="del">
          <ac:chgData name="Gökçe Gençay" userId="0fa9ff71-3fdb-45ea-9c1b-706fa3775a87" providerId="ADAL" clId="{B7E2B76A-3C1D-42FE-8C8C-7D8C78EDF94E}" dt="2023-10-04T13:58:47.362" v="1621" actId="478"/>
          <ac:spMkLst>
            <pc:docMk/>
            <pc:sldMk cId="1377082014" sldId="305"/>
            <ac:spMk id="2" creationId="{00000000-0000-0000-0000-000000000000}"/>
          </ac:spMkLst>
        </pc:spChg>
        <pc:spChg chg="del">
          <ac:chgData name="Gökçe Gençay" userId="0fa9ff71-3fdb-45ea-9c1b-706fa3775a87" providerId="ADAL" clId="{B7E2B76A-3C1D-42FE-8C8C-7D8C78EDF94E}" dt="2023-10-04T13:58:37.006" v="1616" actId="478"/>
          <ac:spMkLst>
            <pc:docMk/>
            <pc:sldMk cId="1377082014" sldId="305"/>
            <ac:spMk id="3" creationId="{00000000-0000-0000-0000-000000000000}"/>
          </ac:spMkLst>
        </pc:spChg>
        <pc:spChg chg="add del mod">
          <ac:chgData name="Gökçe Gençay" userId="0fa9ff71-3fdb-45ea-9c1b-706fa3775a87" providerId="ADAL" clId="{B7E2B76A-3C1D-42FE-8C8C-7D8C78EDF94E}" dt="2023-10-04T13:58:39.118" v="1617" actId="478"/>
          <ac:spMkLst>
            <pc:docMk/>
            <pc:sldMk cId="1377082014" sldId="305"/>
            <ac:spMk id="5" creationId="{399B3A46-855E-E2E0-F931-7C1285399F78}"/>
          </ac:spMkLst>
        </pc:spChg>
        <pc:spChg chg="add del mod">
          <ac:chgData name="Gökçe Gençay" userId="0fa9ff71-3fdb-45ea-9c1b-706fa3775a87" providerId="ADAL" clId="{B7E2B76A-3C1D-42FE-8C8C-7D8C78EDF94E}" dt="2023-10-04T13:58:50.287" v="1622" actId="478"/>
          <ac:spMkLst>
            <pc:docMk/>
            <pc:sldMk cId="1377082014" sldId="305"/>
            <ac:spMk id="9" creationId="{DB6B8F1E-A68D-7D05-0467-C2302CA9CEC6}"/>
          </ac:spMkLst>
        </pc:spChg>
        <pc:picChg chg="add mod">
          <ac:chgData name="Gökçe Gençay" userId="0fa9ff71-3fdb-45ea-9c1b-706fa3775a87" providerId="ADAL" clId="{B7E2B76A-3C1D-42FE-8C8C-7D8C78EDF94E}" dt="2023-10-04T14:00:15.787" v="1639" actId="1440"/>
          <ac:picMkLst>
            <pc:docMk/>
            <pc:sldMk cId="1377082014" sldId="305"/>
            <ac:picMk id="7" creationId="{271BEB97-F946-DD5E-460C-79059B7EE5AD}"/>
          </ac:picMkLst>
        </pc:picChg>
        <pc:picChg chg="add mod">
          <ac:chgData name="Gökçe Gençay" userId="0fa9ff71-3fdb-45ea-9c1b-706fa3775a87" providerId="ADAL" clId="{B7E2B76A-3C1D-42FE-8C8C-7D8C78EDF94E}" dt="2023-10-04T14:00:13.457" v="1638" actId="1440"/>
          <ac:picMkLst>
            <pc:docMk/>
            <pc:sldMk cId="1377082014" sldId="305"/>
            <ac:picMk id="11" creationId="{804ADA31-616E-262E-AD4D-82C84984ED2B}"/>
          </ac:picMkLst>
        </pc:picChg>
      </pc:sldChg>
      <pc:sldChg chg="new del">
        <pc:chgData name="Gökçe Gençay" userId="0fa9ff71-3fdb-45ea-9c1b-706fa3775a87" providerId="ADAL" clId="{B7E2B76A-3C1D-42FE-8C8C-7D8C78EDF94E}" dt="2023-10-03T12:07:28.955" v="805" actId="47"/>
        <pc:sldMkLst>
          <pc:docMk/>
          <pc:sldMk cId="3088123332" sldId="326"/>
        </pc:sldMkLst>
      </pc:sldChg>
      <pc:sldChg chg="addSp delSp modSp add mod ord setBg">
        <pc:chgData name="Gökçe Gençay" userId="0fa9ff71-3fdb-45ea-9c1b-706fa3775a87" providerId="ADAL" clId="{B7E2B76A-3C1D-42FE-8C8C-7D8C78EDF94E}" dt="2023-10-04T12:52:43.097" v="1359"/>
        <pc:sldMkLst>
          <pc:docMk/>
          <pc:sldMk cId="3834807195" sldId="326"/>
        </pc:sldMkLst>
        <pc:spChg chg="del mod">
          <ac:chgData name="Gökçe Gençay" userId="0fa9ff71-3fdb-45ea-9c1b-706fa3775a87" providerId="ADAL" clId="{B7E2B76A-3C1D-42FE-8C8C-7D8C78EDF94E}" dt="2023-10-04T12:47:20.249" v="1320" actId="478"/>
          <ac:spMkLst>
            <pc:docMk/>
            <pc:sldMk cId="3834807195" sldId="326"/>
            <ac:spMk id="4" creationId="{00000000-0000-0000-0000-000000000000}"/>
          </ac:spMkLst>
        </pc:spChg>
        <pc:spChg chg="del">
          <ac:chgData name="Gökçe Gençay" userId="0fa9ff71-3fdb-45ea-9c1b-706fa3775a87" providerId="ADAL" clId="{B7E2B76A-3C1D-42FE-8C8C-7D8C78EDF94E}" dt="2023-10-03T12:07:38.618" v="808" actId="478"/>
          <ac:spMkLst>
            <pc:docMk/>
            <pc:sldMk cId="3834807195" sldId="326"/>
            <ac:spMk id="5" creationId="{00000000-0000-0000-0000-000000000000}"/>
          </ac:spMkLst>
        </pc:spChg>
        <pc:picChg chg="add mod">
          <ac:chgData name="Gökçe Gençay" userId="0fa9ff71-3fdb-45ea-9c1b-706fa3775a87" providerId="ADAL" clId="{B7E2B76A-3C1D-42FE-8C8C-7D8C78EDF94E}" dt="2023-10-04T12:52:33.691" v="1356" actId="1440"/>
          <ac:picMkLst>
            <pc:docMk/>
            <pc:sldMk cId="3834807195" sldId="326"/>
            <ac:picMk id="2" creationId="{F7416C19-5659-6479-B24E-4758CE15F9D0}"/>
          </ac:picMkLst>
        </pc:picChg>
        <pc:picChg chg="add mod ord">
          <ac:chgData name="Gökçe Gençay" userId="0fa9ff71-3fdb-45ea-9c1b-706fa3775a87" providerId="ADAL" clId="{B7E2B76A-3C1D-42FE-8C8C-7D8C78EDF94E}" dt="2023-10-04T12:52:32.140" v="1355" actId="1440"/>
          <ac:picMkLst>
            <pc:docMk/>
            <pc:sldMk cId="3834807195" sldId="326"/>
            <ac:picMk id="6" creationId="{4E8AE1A8-1F8F-F9C7-88B6-0297222A079A}"/>
          </ac:picMkLst>
        </pc:picChg>
        <pc:picChg chg="add mod ord">
          <ac:chgData name="Gökçe Gençay" userId="0fa9ff71-3fdb-45ea-9c1b-706fa3775a87" providerId="ADAL" clId="{B7E2B76A-3C1D-42FE-8C8C-7D8C78EDF94E}" dt="2023-10-04T12:52:35.329" v="1358" actId="1440"/>
          <ac:picMkLst>
            <pc:docMk/>
            <pc:sldMk cId="3834807195" sldId="326"/>
            <ac:picMk id="7" creationId="{D2AB7589-50E2-166A-A03C-D33E2BCBC6FF}"/>
          </ac:picMkLst>
        </pc:picChg>
        <pc:picChg chg="add mod">
          <ac:chgData name="Gökçe Gençay" userId="0fa9ff71-3fdb-45ea-9c1b-706fa3775a87" providerId="ADAL" clId="{B7E2B76A-3C1D-42FE-8C8C-7D8C78EDF94E}" dt="2023-10-04T12:52:30.341" v="1354" actId="1440"/>
          <ac:picMkLst>
            <pc:docMk/>
            <pc:sldMk cId="3834807195" sldId="326"/>
            <ac:picMk id="1026" creationId="{D77A15ED-52E9-33B6-0E4F-BF241775FF0E}"/>
          </ac:picMkLst>
        </pc:picChg>
      </pc:sldChg>
      <pc:sldChg chg="addSp delSp modSp add mod setBg">
        <pc:chgData name="Gökçe Gençay" userId="0fa9ff71-3fdb-45ea-9c1b-706fa3775a87" providerId="ADAL" clId="{B7E2B76A-3C1D-42FE-8C8C-7D8C78EDF94E}" dt="2023-10-04T12:54:52.156" v="1367" actId="26606"/>
        <pc:sldMkLst>
          <pc:docMk/>
          <pc:sldMk cId="4143433115" sldId="327"/>
        </pc:sldMkLst>
        <pc:spChg chg="del mod">
          <ac:chgData name="Gökçe Gençay" userId="0fa9ff71-3fdb-45ea-9c1b-706fa3775a87" providerId="ADAL" clId="{B7E2B76A-3C1D-42FE-8C8C-7D8C78EDF94E}" dt="2023-10-04T12:54:29.409" v="1362" actId="478"/>
          <ac:spMkLst>
            <pc:docMk/>
            <pc:sldMk cId="4143433115" sldId="327"/>
            <ac:spMk id="4" creationId="{00000000-0000-0000-0000-000000000000}"/>
          </ac:spMkLst>
        </pc:spChg>
        <pc:spChg chg="add del">
          <ac:chgData name="Gökçe Gençay" userId="0fa9ff71-3fdb-45ea-9c1b-706fa3775a87" providerId="ADAL" clId="{B7E2B76A-3C1D-42FE-8C8C-7D8C78EDF94E}" dt="2023-10-04T12:54:52.156" v="1367" actId="26606"/>
          <ac:spMkLst>
            <pc:docMk/>
            <pc:sldMk cId="4143433115" sldId="327"/>
            <ac:spMk id="10" creationId="{9F6BFCC7-1FF6-7181-E416-34D74186443F}"/>
          </ac:spMkLst>
        </pc:spChg>
        <pc:picChg chg="add mod">
          <ac:chgData name="Gökçe Gençay" userId="0fa9ff71-3fdb-45ea-9c1b-706fa3775a87" providerId="ADAL" clId="{B7E2B76A-3C1D-42FE-8C8C-7D8C78EDF94E}" dt="2023-10-04T12:54:52.156" v="1367" actId="26606"/>
          <ac:picMkLst>
            <pc:docMk/>
            <pc:sldMk cId="4143433115" sldId="327"/>
            <ac:picMk id="5" creationId="{71D9AEED-2F86-4F0C-6FE3-9BDE9C716BE7}"/>
          </ac:picMkLst>
        </pc:picChg>
      </pc:sldChg>
      <pc:sldChg chg="addSp delSp modSp add mod ord">
        <pc:chgData name="Gökçe Gençay" userId="0fa9ff71-3fdb-45ea-9c1b-706fa3775a87" providerId="ADAL" clId="{B7E2B76A-3C1D-42FE-8C8C-7D8C78EDF94E}" dt="2023-10-04T13:05:15.395" v="1455" actId="22"/>
        <pc:sldMkLst>
          <pc:docMk/>
          <pc:sldMk cId="2416908429" sldId="328"/>
        </pc:sldMkLst>
        <pc:spChg chg="del mod">
          <ac:chgData name="Gökçe Gençay" userId="0fa9ff71-3fdb-45ea-9c1b-706fa3775a87" providerId="ADAL" clId="{B7E2B76A-3C1D-42FE-8C8C-7D8C78EDF94E}" dt="2023-10-04T13:05:14.624" v="1454" actId="478"/>
          <ac:spMkLst>
            <pc:docMk/>
            <pc:sldMk cId="2416908429" sldId="328"/>
            <ac:spMk id="4" creationId="{00000000-0000-0000-0000-000000000000}"/>
          </ac:spMkLst>
        </pc:spChg>
        <pc:picChg chg="add">
          <ac:chgData name="Gökçe Gençay" userId="0fa9ff71-3fdb-45ea-9c1b-706fa3775a87" providerId="ADAL" clId="{B7E2B76A-3C1D-42FE-8C8C-7D8C78EDF94E}" dt="2023-10-04T13:05:15.395" v="1455" actId="22"/>
          <ac:picMkLst>
            <pc:docMk/>
            <pc:sldMk cId="2416908429" sldId="328"/>
            <ac:picMk id="3" creationId="{2474B9A4-834D-1417-7047-A0505C6928AB}"/>
          </ac:picMkLst>
        </pc:picChg>
      </pc:sldChg>
      <pc:sldChg chg="add del ord">
        <pc:chgData name="Gökçe Gençay" userId="0fa9ff71-3fdb-45ea-9c1b-706fa3775a87" providerId="ADAL" clId="{B7E2B76A-3C1D-42FE-8C8C-7D8C78EDF94E}" dt="2023-10-04T13:10:52.193" v="1474" actId="2696"/>
        <pc:sldMkLst>
          <pc:docMk/>
          <pc:sldMk cId="2157182417" sldId="329"/>
        </pc:sldMkLst>
      </pc:sldChg>
      <pc:sldChg chg="delSp del mod">
        <pc:chgData name="Gökçe Gençay" userId="0fa9ff71-3fdb-45ea-9c1b-706fa3775a87" providerId="ADAL" clId="{B7E2B76A-3C1D-42FE-8C8C-7D8C78EDF94E}" dt="2023-10-04T11:39:34.727" v="1315" actId="47"/>
        <pc:sldMkLst>
          <pc:docMk/>
          <pc:sldMk cId="2524677039" sldId="330"/>
        </pc:sldMkLst>
        <pc:spChg chg="del">
          <ac:chgData name="Gökçe Gençay" userId="0fa9ff71-3fdb-45ea-9c1b-706fa3775a87" providerId="ADAL" clId="{B7E2B76A-3C1D-42FE-8C8C-7D8C78EDF94E}" dt="2023-10-04T11:39:13.686" v="1303" actId="21"/>
          <ac:spMkLst>
            <pc:docMk/>
            <pc:sldMk cId="2524677039" sldId="330"/>
            <ac:spMk id="6" creationId="{00000000-0000-0000-0000-000000000000}"/>
          </ac:spMkLst>
        </pc:spChg>
        <pc:picChg chg="del">
          <ac:chgData name="Gökçe Gençay" userId="0fa9ff71-3fdb-45ea-9c1b-706fa3775a87" providerId="ADAL" clId="{B7E2B76A-3C1D-42FE-8C8C-7D8C78EDF94E}" dt="2023-10-04T11:39:00.891" v="1298" actId="21"/>
          <ac:picMkLst>
            <pc:docMk/>
            <pc:sldMk cId="2524677039" sldId="330"/>
            <ac:picMk id="7" creationId="{00000000-0000-0000-0000-000000000000}"/>
          </ac:picMkLst>
        </pc:picChg>
      </pc:sldChg>
      <pc:sldChg chg="addSp delSp modSp add mod ord">
        <pc:chgData name="Gökçe Gençay" userId="0fa9ff71-3fdb-45ea-9c1b-706fa3775a87" providerId="ADAL" clId="{B7E2B76A-3C1D-42FE-8C8C-7D8C78EDF94E}" dt="2023-10-04T13:48:33.901" v="1589"/>
        <pc:sldMkLst>
          <pc:docMk/>
          <pc:sldMk cId="3368189273" sldId="330"/>
        </pc:sldMkLst>
        <pc:spChg chg="del">
          <ac:chgData name="Gökçe Gençay" userId="0fa9ff71-3fdb-45ea-9c1b-706fa3775a87" providerId="ADAL" clId="{B7E2B76A-3C1D-42FE-8C8C-7D8C78EDF94E}" dt="2023-10-04T12:56:46.399" v="1370" actId="478"/>
          <ac:spMkLst>
            <pc:docMk/>
            <pc:sldMk cId="3368189273" sldId="330"/>
            <ac:spMk id="4" creationId="{00000000-0000-0000-0000-000000000000}"/>
          </ac:spMkLst>
        </pc:spChg>
        <pc:picChg chg="add mod">
          <ac:chgData name="Gökçe Gençay" userId="0fa9ff71-3fdb-45ea-9c1b-706fa3775a87" providerId="ADAL" clId="{B7E2B76A-3C1D-42FE-8C8C-7D8C78EDF94E}" dt="2023-10-04T12:56:48.534" v="1371" actId="1076"/>
          <ac:picMkLst>
            <pc:docMk/>
            <pc:sldMk cId="3368189273" sldId="330"/>
            <ac:picMk id="2" creationId="{C67154A8-D6C8-9C9F-F70E-2514939AEAAF}"/>
          </ac:picMkLst>
        </pc:picChg>
        <pc:picChg chg="add mod">
          <ac:chgData name="Gökçe Gençay" userId="0fa9ff71-3fdb-45ea-9c1b-706fa3775a87" providerId="ADAL" clId="{B7E2B76A-3C1D-42FE-8C8C-7D8C78EDF94E}" dt="2023-10-04T12:57:53.053" v="1377" actId="14100"/>
          <ac:picMkLst>
            <pc:docMk/>
            <pc:sldMk cId="3368189273" sldId="330"/>
            <ac:picMk id="5" creationId="{8F558DB6-796A-DEB5-2D10-142F7C312A53}"/>
          </ac:picMkLst>
        </pc:picChg>
        <pc:picChg chg="add mod">
          <ac:chgData name="Gökçe Gençay" userId="0fa9ff71-3fdb-45ea-9c1b-706fa3775a87" providerId="ADAL" clId="{B7E2B76A-3C1D-42FE-8C8C-7D8C78EDF94E}" dt="2023-10-04T12:57:07.112" v="1373" actId="1076"/>
          <ac:picMkLst>
            <pc:docMk/>
            <pc:sldMk cId="3368189273" sldId="330"/>
            <ac:picMk id="2050" creationId="{108C4C0C-18EE-61CB-9C4D-4A20DAD3563C}"/>
          </ac:picMkLst>
        </pc:picChg>
      </pc:sldChg>
      <pc:sldChg chg="addSp delSp modSp add mod">
        <pc:chgData name="Gökçe Gençay" userId="0fa9ff71-3fdb-45ea-9c1b-706fa3775a87" providerId="ADAL" clId="{B7E2B76A-3C1D-42FE-8C8C-7D8C78EDF94E}" dt="2023-10-04T13:10:35.650" v="1473" actId="1076"/>
        <pc:sldMkLst>
          <pc:docMk/>
          <pc:sldMk cId="3394446192" sldId="331"/>
        </pc:sldMkLst>
        <pc:picChg chg="add mod">
          <ac:chgData name="Gökçe Gençay" userId="0fa9ff71-3fdb-45ea-9c1b-706fa3775a87" providerId="ADAL" clId="{B7E2B76A-3C1D-42FE-8C8C-7D8C78EDF94E}" dt="2023-10-04T13:10:34.034" v="1472" actId="1076"/>
          <ac:picMkLst>
            <pc:docMk/>
            <pc:sldMk cId="3394446192" sldId="331"/>
            <ac:picMk id="2" creationId="{E0E800B9-108F-0F08-B9B4-DB9E765F3EC4}"/>
          </ac:picMkLst>
        </pc:picChg>
        <pc:picChg chg="del">
          <ac:chgData name="Gökçe Gençay" userId="0fa9ff71-3fdb-45ea-9c1b-706fa3775a87" providerId="ADAL" clId="{B7E2B76A-3C1D-42FE-8C8C-7D8C78EDF94E}" dt="2023-10-04T13:05:59.751" v="1457" actId="478"/>
          <ac:picMkLst>
            <pc:docMk/>
            <pc:sldMk cId="3394446192" sldId="331"/>
            <ac:picMk id="3" creationId="{2474B9A4-834D-1417-7047-A0505C6928AB}"/>
          </ac:picMkLst>
        </pc:picChg>
        <pc:picChg chg="add mod">
          <ac:chgData name="Gökçe Gençay" userId="0fa9ff71-3fdb-45ea-9c1b-706fa3775a87" providerId="ADAL" clId="{B7E2B76A-3C1D-42FE-8C8C-7D8C78EDF94E}" dt="2023-10-04T13:10:35.650" v="1473" actId="1076"/>
          <ac:picMkLst>
            <pc:docMk/>
            <pc:sldMk cId="3394446192" sldId="331"/>
            <ac:picMk id="4" creationId="{F4D6472F-A750-583C-4CD0-90C6F95B8AC4}"/>
          </ac:picMkLst>
        </pc:picChg>
        <pc:picChg chg="add mod">
          <ac:chgData name="Gökçe Gençay" userId="0fa9ff71-3fdb-45ea-9c1b-706fa3775a87" providerId="ADAL" clId="{B7E2B76A-3C1D-42FE-8C8C-7D8C78EDF94E}" dt="2023-10-04T13:10:02.066" v="1470" actId="1076"/>
          <ac:picMkLst>
            <pc:docMk/>
            <pc:sldMk cId="3394446192" sldId="331"/>
            <ac:picMk id="6" creationId="{53F5C188-851F-527A-AA92-EEC590ED5610}"/>
          </ac:picMkLst>
        </pc:picChg>
      </pc:sldChg>
      <pc:sldChg chg="new del">
        <pc:chgData name="Gökçe Gençay" userId="0fa9ff71-3fdb-45ea-9c1b-706fa3775a87" providerId="ADAL" clId="{B7E2B76A-3C1D-42FE-8C8C-7D8C78EDF94E}" dt="2023-10-04T13:17:18.441" v="1488" actId="47"/>
        <pc:sldMkLst>
          <pc:docMk/>
          <pc:sldMk cId="2692748691" sldId="332"/>
        </pc:sldMkLst>
      </pc:sldChg>
      <pc:sldChg chg="addSp delSp modSp add">
        <pc:chgData name="Gökçe Gençay" userId="0fa9ff71-3fdb-45ea-9c1b-706fa3775a87" providerId="ADAL" clId="{B7E2B76A-3C1D-42FE-8C8C-7D8C78EDF94E}" dt="2023-10-04T13:17:24.584" v="1494"/>
        <pc:sldMkLst>
          <pc:docMk/>
          <pc:sldMk cId="190281256" sldId="333"/>
        </pc:sldMkLst>
        <pc:picChg chg="add mod">
          <ac:chgData name="Gökçe Gençay" userId="0fa9ff71-3fdb-45ea-9c1b-706fa3775a87" providerId="ADAL" clId="{B7E2B76A-3C1D-42FE-8C8C-7D8C78EDF94E}" dt="2023-10-04T13:17:24.584" v="1494"/>
          <ac:picMkLst>
            <pc:docMk/>
            <pc:sldMk cId="190281256" sldId="333"/>
            <ac:picMk id="2" creationId="{3DB372F1-DED6-5FDF-D76D-327A6F233B52}"/>
          </ac:picMkLst>
        </pc:picChg>
        <pc:picChg chg="del">
          <ac:chgData name="Gökçe Gençay" userId="0fa9ff71-3fdb-45ea-9c1b-706fa3775a87" providerId="ADAL" clId="{B7E2B76A-3C1D-42FE-8C8C-7D8C78EDF94E}" dt="2023-10-04T13:17:21.469" v="1489" actId="478"/>
          <ac:picMkLst>
            <pc:docMk/>
            <pc:sldMk cId="190281256" sldId="333"/>
            <ac:picMk id="30721" creationId="{00000000-0000-0000-0000-000000000000}"/>
          </ac:picMkLst>
        </pc:picChg>
        <pc:picChg chg="del">
          <ac:chgData name="Gökçe Gençay" userId="0fa9ff71-3fdb-45ea-9c1b-706fa3775a87" providerId="ADAL" clId="{B7E2B76A-3C1D-42FE-8C8C-7D8C78EDF94E}" dt="2023-10-04T13:17:22.806" v="1491" actId="478"/>
          <ac:picMkLst>
            <pc:docMk/>
            <pc:sldMk cId="190281256" sldId="333"/>
            <ac:picMk id="30722" creationId="{00000000-0000-0000-0000-000000000000}"/>
          </ac:picMkLst>
        </pc:picChg>
        <pc:picChg chg="del">
          <ac:chgData name="Gökçe Gençay" userId="0fa9ff71-3fdb-45ea-9c1b-706fa3775a87" providerId="ADAL" clId="{B7E2B76A-3C1D-42FE-8C8C-7D8C78EDF94E}" dt="2023-10-04T13:17:22.182" v="1490" actId="478"/>
          <ac:picMkLst>
            <pc:docMk/>
            <pc:sldMk cId="190281256" sldId="333"/>
            <ac:picMk id="30723" creationId="{00000000-0000-0000-0000-000000000000}"/>
          </ac:picMkLst>
        </pc:picChg>
        <pc:picChg chg="del mod">
          <ac:chgData name="Gökçe Gençay" userId="0fa9ff71-3fdb-45ea-9c1b-706fa3775a87" providerId="ADAL" clId="{B7E2B76A-3C1D-42FE-8C8C-7D8C78EDF94E}" dt="2023-10-04T13:17:23.390" v="1493" actId="478"/>
          <ac:picMkLst>
            <pc:docMk/>
            <pc:sldMk cId="190281256" sldId="333"/>
            <ac:picMk id="30724" creationId="{00000000-0000-0000-0000-000000000000}"/>
          </ac:picMkLst>
        </pc:picChg>
      </pc:sldChg>
      <pc:sldChg chg="addSp delSp modSp new mod ord">
        <pc:chgData name="Gökçe Gençay" userId="0fa9ff71-3fdb-45ea-9c1b-706fa3775a87" providerId="ADAL" clId="{B7E2B76A-3C1D-42FE-8C8C-7D8C78EDF94E}" dt="2023-10-04T13:19:33.393" v="1508"/>
        <pc:sldMkLst>
          <pc:docMk/>
          <pc:sldMk cId="1603374086" sldId="334"/>
        </pc:sldMkLst>
        <pc:spChg chg="del mod">
          <ac:chgData name="Gökçe Gençay" userId="0fa9ff71-3fdb-45ea-9c1b-706fa3775a87" providerId="ADAL" clId="{B7E2B76A-3C1D-42FE-8C8C-7D8C78EDF94E}" dt="2023-10-04T13:18:00.006" v="1498" actId="478"/>
          <ac:spMkLst>
            <pc:docMk/>
            <pc:sldMk cId="1603374086" sldId="334"/>
            <ac:spMk id="2" creationId="{1A071BA6-9F9F-9507-35BF-A50A255FF43C}"/>
          </ac:spMkLst>
        </pc:spChg>
        <pc:spChg chg="del">
          <ac:chgData name="Gökçe Gençay" userId="0fa9ff71-3fdb-45ea-9c1b-706fa3775a87" providerId="ADAL" clId="{B7E2B76A-3C1D-42FE-8C8C-7D8C78EDF94E}" dt="2023-10-04T13:17:56.606" v="1496" actId="478"/>
          <ac:spMkLst>
            <pc:docMk/>
            <pc:sldMk cId="1603374086" sldId="334"/>
            <ac:spMk id="3" creationId="{A58628E8-A939-7220-DF8B-193D3A81EC67}"/>
          </ac:spMkLst>
        </pc:spChg>
        <pc:picChg chg="add mod">
          <ac:chgData name="Gökçe Gençay" userId="0fa9ff71-3fdb-45ea-9c1b-706fa3775a87" providerId="ADAL" clId="{B7E2B76A-3C1D-42FE-8C8C-7D8C78EDF94E}" dt="2023-10-04T13:18:37.198" v="1505" actId="14100"/>
          <ac:picMkLst>
            <pc:docMk/>
            <pc:sldMk cId="1603374086" sldId="334"/>
            <ac:picMk id="4" creationId="{30425776-2399-0DBB-2E42-4CDB8E2CC3F2}"/>
          </ac:picMkLst>
        </pc:picChg>
        <pc:picChg chg="del">
          <ac:chgData name="Gökçe Gençay" userId="0fa9ff71-3fdb-45ea-9c1b-706fa3775a87" providerId="ADAL" clId="{B7E2B76A-3C1D-42FE-8C8C-7D8C78EDF94E}" dt="2023-10-04T13:19:33.393" v="1508"/>
          <ac:picMkLst>
            <pc:docMk/>
            <pc:sldMk cId="1603374086" sldId="334"/>
            <ac:picMk id="5" creationId="{7AE7A3F2-0C92-4E47-6C98-0959F0E8C0D6}"/>
          </ac:picMkLst>
        </pc:picChg>
      </pc:sldChg>
      <pc:sldChg chg="ord">
        <pc:chgData name="Gökçe Gençay" userId="0fa9ff71-3fdb-45ea-9c1b-706fa3775a87" providerId="ADAL" clId="{B7E2B76A-3C1D-42FE-8C8C-7D8C78EDF94E}" dt="2023-10-04T13:20:56.730" v="1509" actId="20578"/>
        <pc:sldMkLst>
          <pc:docMk/>
          <pc:sldMk cId="0" sldId="356"/>
        </pc:sldMkLst>
      </pc:sldChg>
      <pc:sldChg chg="addSp delSp modSp new mod">
        <pc:chgData name="Gökçe Gençay" userId="0fa9ff71-3fdb-45ea-9c1b-706fa3775a87" providerId="ADAL" clId="{B7E2B76A-3C1D-42FE-8C8C-7D8C78EDF94E}" dt="2023-10-04T13:35:52.715" v="1578" actId="478"/>
        <pc:sldMkLst>
          <pc:docMk/>
          <pc:sldMk cId="3866563877" sldId="357"/>
        </pc:sldMkLst>
        <pc:spChg chg="del">
          <ac:chgData name="Gökçe Gençay" userId="0fa9ff71-3fdb-45ea-9c1b-706fa3775a87" providerId="ADAL" clId="{B7E2B76A-3C1D-42FE-8C8C-7D8C78EDF94E}" dt="2023-10-04T13:33:11.658" v="1545" actId="478"/>
          <ac:spMkLst>
            <pc:docMk/>
            <pc:sldMk cId="3866563877" sldId="357"/>
            <ac:spMk id="2" creationId="{7E8BAC71-9B5B-29C1-381B-0FA035814110}"/>
          </ac:spMkLst>
        </pc:spChg>
        <pc:spChg chg="del">
          <ac:chgData name="Gökçe Gençay" userId="0fa9ff71-3fdb-45ea-9c1b-706fa3775a87" providerId="ADAL" clId="{B7E2B76A-3C1D-42FE-8C8C-7D8C78EDF94E}" dt="2023-10-04T13:33:09.339" v="1544" actId="478"/>
          <ac:spMkLst>
            <pc:docMk/>
            <pc:sldMk cId="3866563877" sldId="357"/>
            <ac:spMk id="3" creationId="{5CD6BCC2-073D-8836-8186-911BB25E08AE}"/>
          </ac:spMkLst>
        </pc:spChg>
        <pc:grpChg chg="mod">
          <ac:chgData name="Gökçe Gençay" userId="0fa9ff71-3fdb-45ea-9c1b-706fa3775a87" providerId="ADAL" clId="{B7E2B76A-3C1D-42FE-8C8C-7D8C78EDF94E}" dt="2023-10-04T13:35:31.863" v="1572"/>
          <ac:grpSpMkLst>
            <pc:docMk/>
            <pc:sldMk cId="3866563877" sldId="357"/>
            <ac:grpSpMk id="12" creationId="{BF56D61C-8A6A-D357-F1F9-BB1C76C85A40}"/>
          </ac:grpSpMkLst>
        </pc:grpChg>
        <pc:picChg chg="add del">
          <ac:chgData name="Gökçe Gençay" userId="0fa9ff71-3fdb-45ea-9c1b-706fa3775a87" providerId="ADAL" clId="{B7E2B76A-3C1D-42FE-8C8C-7D8C78EDF94E}" dt="2023-10-04T13:33:46.058" v="1547" actId="478"/>
          <ac:picMkLst>
            <pc:docMk/>
            <pc:sldMk cId="3866563877" sldId="357"/>
            <ac:picMk id="5" creationId="{F7E97CC3-D7FE-82DD-0835-0F80F507C02E}"/>
          </ac:picMkLst>
        </pc:picChg>
        <pc:picChg chg="add del mod">
          <ac:chgData name="Gökçe Gençay" userId="0fa9ff71-3fdb-45ea-9c1b-706fa3775a87" providerId="ADAL" clId="{B7E2B76A-3C1D-42FE-8C8C-7D8C78EDF94E}" dt="2023-10-04T13:35:52.715" v="1578" actId="478"/>
          <ac:picMkLst>
            <pc:docMk/>
            <pc:sldMk cId="3866563877" sldId="357"/>
            <ac:picMk id="7" creationId="{FDA6776A-1292-2337-0918-A5460ED19E4F}"/>
          </ac:picMkLst>
        </pc:picChg>
        <pc:picChg chg="add mod">
          <ac:chgData name="Gökçe Gençay" userId="0fa9ff71-3fdb-45ea-9c1b-706fa3775a87" providerId="ADAL" clId="{B7E2B76A-3C1D-42FE-8C8C-7D8C78EDF94E}" dt="2023-10-04T13:34:48.899" v="1567" actId="14100"/>
          <ac:picMkLst>
            <pc:docMk/>
            <pc:sldMk cId="3866563877" sldId="357"/>
            <ac:picMk id="9" creationId="{5878CB5B-954F-177F-16E1-9BA9842780DB}"/>
          </ac:picMkLst>
        </pc:picChg>
        <pc:inkChg chg="add del mod">
          <ac:chgData name="Gökçe Gençay" userId="0fa9ff71-3fdb-45ea-9c1b-706fa3775a87" providerId="ADAL" clId="{B7E2B76A-3C1D-42FE-8C8C-7D8C78EDF94E}" dt="2023-10-04T13:35:32.663" v="1573" actId="9405"/>
          <ac:inkMkLst>
            <pc:docMk/>
            <pc:sldMk cId="3866563877" sldId="357"/>
            <ac:inkMk id="10" creationId="{BFBA52BC-1938-D743-1A2C-795B3140C0AC}"/>
          </ac:inkMkLst>
        </pc:inkChg>
        <pc:inkChg chg="add del mod">
          <ac:chgData name="Gökçe Gençay" userId="0fa9ff71-3fdb-45ea-9c1b-706fa3775a87" providerId="ADAL" clId="{B7E2B76A-3C1D-42FE-8C8C-7D8C78EDF94E}" dt="2023-10-04T13:35:31.863" v="1572"/>
          <ac:inkMkLst>
            <pc:docMk/>
            <pc:sldMk cId="3866563877" sldId="357"/>
            <ac:inkMk id="11" creationId="{72095A62-1BB3-640C-E8D8-426E0C7A5C9D}"/>
          </ac:inkMkLst>
        </pc:inkChg>
      </pc:sldChg>
      <pc:sldChg chg="addSp delSp modSp new mod">
        <pc:chgData name="Gökçe Gençay" userId="0fa9ff71-3fdb-45ea-9c1b-706fa3775a87" providerId="ADAL" clId="{B7E2B76A-3C1D-42FE-8C8C-7D8C78EDF94E}" dt="2023-10-04T13:49:47.421" v="1598" actId="1076"/>
        <pc:sldMkLst>
          <pc:docMk/>
          <pc:sldMk cId="1155857043" sldId="358"/>
        </pc:sldMkLst>
        <pc:spChg chg="del">
          <ac:chgData name="Gökçe Gençay" userId="0fa9ff71-3fdb-45ea-9c1b-706fa3775a87" providerId="ADAL" clId="{B7E2B76A-3C1D-42FE-8C8C-7D8C78EDF94E}" dt="2023-10-04T13:42:21.708" v="1583" actId="478"/>
          <ac:spMkLst>
            <pc:docMk/>
            <pc:sldMk cId="1155857043" sldId="358"/>
            <ac:spMk id="2" creationId="{966B105E-CAF1-2D05-7270-8C3FDCCF476A}"/>
          </ac:spMkLst>
        </pc:spChg>
        <pc:spChg chg="del">
          <ac:chgData name="Gökçe Gençay" userId="0fa9ff71-3fdb-45ea-9c1b-706fa3775a87" providerId="ADAL" clId="{B7E2B76A-3C1D-42FE-8C8C-7D8C78EDF94E}" dt="2023-10-04T13:42:20.020" v="1582" actId="478"/>
          <ac:spMkLst>
            <pc:docMk/>
            <pc:sldMk cId="1155857043" sldId="358"/>
            <ac:spMk id="3" creationId="{76BC7AAA-192C-1149-6585-6132976A5F02}"/>
          </ac:spMkLst>
        </pc:spChg>
        <pc:picChg chg="add mod">
          <ac:chgData name="Gökçe Gençay" userId="0fa9ff71-3fdb-45ea-9c1b-706fa3775a87" providerId="ADAL" clId="{B7E2B76A-3C1D-42FE-8C8C-7D8C78EDF94E}" dt="2023-10-04T13:42:53.507" v="1585" actId="1076"/>
          <ac:picMkLst>
            <pc:docMk/>
            <pc:sldMk cId="1155857043" sldId="358"/>
            <ac:picMk id="5" creationId="{FE8B2489-6765-E4B2-46F1-45F2896DD5EF}"/>
          </ac:picMkLst>
        </pc:picChg>
        <pc:picChg chg="add del">
          <ac:chgData name="Gökçe Gençay" userId="0fa9ff71-3fdb-45ea-9c1b-706fa3775a87" providerId="ADAL" clId="{B7E2B76A-3C1D-42FE-8C8C-7D8C78EDF94E}" dt="2023-10-04T13:45:42.920" v="1587" actId="478"/>
          <ac:picMkLst>
            <pc:docMk/>
            <pc:sldMk cId="1155857043" sldId="358"/>
            <ac:picMk id="7" creationId="{7C300F2F-671C-DD1D-7F0A-AAE8146E95EB}"/>
          </ac:picMkLst>
        </pc:picChg>
        <pc:picChg chg="add mod">
          <ac:chgData name="Gökçe Gençay" userId="0fa9ff71-3fdb-45ea-9c1b-706fa3775a87" providerId="ADAL" clId="{B7E2B76A-3C1D-42FE-8C8C-7D8C78EDF94E}" dt="2023-10-04T13:49:47.421" v="1598" actId="1076"/>
          <ac:picMkLst>
            <pc:docMk/>
            <pc:sldMk cId="1155857043" sldId="358"/>
            <ac:picMk id="9" creationId="{3B37660D-A708-04FD-6D68-DFA4634FCF71}"/>
          </ac:picMkLst>
        </pc:picChg>
      </pc:sldChg>
      <pc:sldChg chg="add del">
        <pc:chgData name="Gökçe Gençay" userId="0fa9ff71-3fdb-45ea-9c1b-706fa3775a87" providerId="ADAL" clId="{B7E2B76A-3C1D-42FE-8C8C-7D8C78EDF94E}" dt="2023-10-04T13:49:23.218" v="1591"/>
        <pc:sldMkLst>
          <pc:docMk/>
          <pc:sldMk cId="4224862769" sldId="359"/>
        </pc:sldMkLst>
      </pc:sldChg>
      <pc:sldChg chg="addSp delSp new mod">
        <pc:chgData name="Gökçe Gençay" userId="0fa9ff71-3fdb-45ea-9c1b-706fa3775a87" providerId="ADAL" clId="{B7E2B76A-3C1D-42FE-8C8C-7D8C78EDF94E}" dt="2023-10-04T13:50:47.794" v="1602" actId="22"/>
        <pc:sldMkLst>
          <pc:docMk/>
          <pc:sldMk cId="4265259585" sldId="359"/>
        </pc:sldMkLst>
        <pc:spChg chg="del">
          <ac:chgData name="Gökçe Gençay" userId="0fa9ff71-3fdb-45ea-9c1b-706fa3775a87" providerId="ADAL" clId="{B7E2B76A-3C1D-42FE-8C8C-7D8C78EDF94E}" dt="2023-10-04T13:50:44.845" v="1600" actId="478"/>
          <ac:spMkLst>
            <pc:docMk/>
            <pc:sldMk cId="4265259585" sldId="359"/>
            <ac:spMk id="2" creationId="{218C4558-2C25-CF67-6D14-DAB47FBFF828}"/>
          </ac:spMkLst>
        </pc:spChg>
        <pc:spChg chg="del">
          <ac:chgData name="Gökçe Gençay" userId="0fa9ff71-3fdb-45ea-9c1b-706fa3775a87" providerId="ADAL" clId="{B7E2B76A-3C1D-42FE-8C8C-7D8C78EDF94E}" dt="2023-10-04T13:50:46.357" v="1601" actId="478"/>
          <ac:spMkLst>
            <pc:docMk/>
            <pc:sldMk cId="4265259585" sldId="359"/>
            <ac:spMk id="3" creationId="{AFDB6821-5750-0DAD-7656-15A6672AA61A}"/>
          </ac:spMkLst>
        </pc:spChg>
        <pc:picChg chg="add">
          <ac:chgData name="Gökçe Gençay" userId="0fa9ff71-3fdb-45ea-9c1b-706fa3775a87" providerId="ADAL" clId="{B7E2B76A-3C1D-42FE-8C8C-7D8C78EDF94E}" dt="2023-10-04T13:50:47.794" v="1602" actId="22"/>
          <ac:picMkLst>
            <pc:docMk/>
            <pc:sldMk cId="4265259585" sldId="359"/>
            <ac:picMk id="5" creationId="{BB6AD596-55B7-65E0-8099-D3EEF9441AED}"/>
          </ac:picMkLst>
        </pc:picChg>
      </pc:sldChg>
      <pc:sldChg chg="addSp delSp modSp new mod">
        <pc:chgData name="Gökçe Gençay" userId="0fa9ff71-3fdb-45ea-9c1b-706fa3775a87" providerId="ADAL" clId="{B7E2B76A-3C1D-42FE-8C8C-7D8C78EDF94E}" dt="2023-10-04T13:57:17.583" v="1615" actId="1076"/>
        <pc:sldMkLst>
          <pc:docMk/>
          <pc:sldMk cId="1384899339" sldId="360"/>
        </pc:sldMkLst>
        <pc:spChg chg="del">
          <ac:chgData name="Gökçe Gençay" userId="0fa9ff71-3fdb-45ea-9c1b-706fa3775a87" providerId="ADAL" clId="{B7E2B76A-3C1D-42FE-8C8C-7D8C78EDF94E}" dt="2023-10-04T13:51:03.701" v="1604" actId="478"/>
          <ac:spMkLst>
            <pc:docMk/>
            <pc:sldMk cId="1384899339" sldId="360"/>
            <ac:spMk id="2" creationId="{EF04D16E-6243-2FE6-5F2A-0BE00C68310B}"/>
          </ac:spMkLst>
        </pc:spChg>
        <pc:spChg chg="del">
          <ac:chgData name="Gökçe Gençay" userId="0fa9ff71-3fdb-45ea-9c1b-706fa3775a87" providerId="ADAL" clId="{B7E2B76A-3C1D-42FE-8C8C-7D8C78EDF94E}" dt="2023-10-04T13:51:04.748" v="1605" actId="478"/>
          <ac:spMkLst>
            <pc:docMk/>
            <pc:sldMk cId="1384899339" sldId="360"/>
            <ac:spMk id="3" creationId="{6A05607B-6FE0-67E9-DD16-145B7BE0AD04}"/>
          </ac:spMkLst>
        </pc:spChg>
        <pc:picChg chg="add del mod">
          <ac:chgData name="Gökçe Gençay" userId="0fa9ff71-3fdb-45ea-9c1b-706fa3775a87" providerId="ADAL" clId="{B7E2B76A-3C1D-42FE-8C8C-7D8C78EDF94E}" dt="2023-10-04T13:52:51.163" v="1608" actId="478"/>
          <ac:picMkLst>
            <pc:docMk/>
            <pc:sldMk cId="1384899339" sldId="360"/>
            <ac:picMk id="5" creationId="{E918F861-8677-CA39-964F-4A46DE1181B1}"/>
          </ac:picMkLst>
        </pc:picChg>
        <pc:picChg chg="add mod">
          <ac:chgData name="Gökçe Gençay" userId="0fa9ff71-3fdb-45ea-9c1b-706fa3775a87" providerId="ADAL" clId="{B7E2B76A-3C1D-42FE-8C8C-7D8C78EDF94E}" dt="2023-10-04T13:57:17.583" v="1615" actId="1076"/>
          <ac:picMkLst>
            <pc:docMk/>
            <pc:sldMk cId="1384899339" sldId="360"/>
            <ac:picMk id="7" creationId="{1351DA0A-ED9A-8378-1593-E4DF1875DBF8}"/>
          </ac:picMkLst>
        </pc:picChg>
      </pc:sldChg>
      <pc:sldChg chg="addSp delSp new mod">
        <pc:chgData name="Gökçe Gençay" userId="0fa9ff71-3fdb-45ea-9c1b-706fa3775a87" providerId="ADAL" clId="{B7E2B76A-3C1D-42FE-8C8C-7D8C78EDF94E}" dt="2023-10-04T13:54:03.175" v="1613" actId="22"/>
        <pc:sldMkLst>
          <pc:docMk/>
          <pc:sldMk cId="1388176270" sldId="361"/>
        </pc:sldMkLst>
        <pc:spChg chg="del">
          <ac:chgData name="Gökçe Gençay" userId="0fa9ff71-3fdb-45ea-9c1b-706fa3775a87" providerId="ADAL" clId="{B7E2B76A-3C1D-42FE-8C8C-7D8C78EDF94E}" dt="2023-10-04T13:53:59.731" v="1611" actId="478"/>
          <ac:spMkLst>
            <pc:docMk/>
            <pc:sldMk cId="1388176270" sldId="361"/>
            <ac:spMk id="2" creationId="{11A4C4A6-D699-48F3-AFBD-E6FC344E9039}"/>
          </ac:spMkLst>
        </pc:spChg>
        <pc:spChg chg="del">
          <ac:chgData name="Gökçe Gençay" userId="0fa9ff71-3fdb-45ea-9c1b-706fa3775a87" providerId="ADAL" clId="{B7E2B76A-3C1D-42FE-8C8C-7D8C78EDF94E}" dt="2023-10-04T13:54:01.842" v="1612" actId="478"/>
          <ac:spMkLst>
            <pc:docMk/>
            <pc:sldMk cId="1388176270" sldId="361"/>
            <ac:spMk id="3" creationId="{D3CF2926-C05E-599E-479C-FA3CB6F51DD9}"/>
          </ac:spMkLst>
        </pc:spChg>
        <pc:picChg chg="add">
          <ac:chgData name="Gökçe Gençay" userId="0fa9ff71-3fdb-45ea-9c1b-706fa3775a87" providerId="ADAL" clId="{B7E2B76A-3C1D-42FE-8C8C-7D8C78EDF94E}" dt="2023-10-04T13:54:03.175" v="1613" actId="22"/>
          <ac:picMkLst>
            <pc:docMk/>
            <pc:sldMk cId="1388176270" sldId="361"/>
            <ac:picMk id="5" creationId="{603DD403-003E-366B-1C7D-07ED00E0FFB4}"/>
          </ac:picMkLst>
        </pc:picChg>
      </pc:sldChg>
    </pc:docChg>
  </pc:docChgLst>
  <pc:docChgLst>
    <pc:chgData name="Gökçe Gençay" userId="0fa9ff71-3fdb-45ea-9c1b-706fa3775a87" providerId="ADAL" clId="{AC9FE617-47B5-4A79-9770-D327676E4852}"/>
    <pc:docChg chg="undo custSel addSld delSld modSld sldOrd">
      <pc:chgData name="Gökçe Gençay" userId="0fa9ff71-3fdb-45ea-9c1b-706fa3775a87" providerId="ADAL" clId="{AC9FE617-47B5-4A79-9770-D327676E4852}" dt="2023-10-05T21:05:39.087" v="72" actId="47"/>
      <pc:docMkLst>
        <pc:docMk/>
      </pc:docMkLst>
      <pc:sldChg chg="addSp delSp modSp mod">
        <pc:chgData name="Gökçe Gençay" userId="0fa9ff71-3fdb-45ea-9c1b-706fa3775a87" providerId="ADAL" clId="{AC9FE617-47B5-4A79-9770-D327676E4852}" dt="2023-10-05T20:00:54.188" v="3" actId="1076"/>
        <pc:sldMkLst>
          <pc:docMk/>
          <pc:sldMk cId="1414557207" sldId="278"/>
        </pc:sldMkLst>
        <pc:spChg chg="add del mod">
          <ac:chgData name="Gökçe Gençay" userId="0fa9ff71-3fdb-45ea-9c1b-706fa3775a87" providerId="ADAL" clId="{AC9FE617-47B5-4A79-9770-D327676E4852}" dt="2023-10-05T20:00:40.951" v="1" actId="478"/>
          <ac:spMkLst>
            <pc:docMk/>
            <pc:sldMk cId="1414557207" sldId="278"/>
            <ac:spMk id="3" creationId="{BC6292FF-2BD2-34E8-B347-BA9DEB673C79}"/>
          </ac:spMkLst>
        </pc:spChg>
        <pc:graphicFrameChg chg="add mod">
          <ac:chgData name="Gökçe Gençay" userId="0fa9ff71-3fdb-45ea-9c1b-706fa3775a87" providerId="ADAL" clId="{AC9FE617-47B5-4A79-9770-D327676E4852}" dt="2023-10-05T20:00:54.188" v="3" actId="1076"/>
          <ac:graphicFrameMkLst>
            <pc:docMk/>
            <pc:sldMk cId="1414557207" sldId="278"/>
            <ac:graphicFrameMk id="4" creationId="{92B13D69-157C-4E5B-6176-A839CB12D19A}"/>
          </ac:graphicFrameMkLst>
        </pc:graphicFrameChg>
        <pc:graphicFrameChg chg="del">
          <ac:chgData name="Gökçe Gençay" userId="0fa9ff71-3fdb-45ea-9c1b-706fa3775a87" providerId="ADAL" clId="{AC9FE617-47B5-4A79-9770-D327676E4852}" dt="2023-10-05T20:00:36.851" v="0" actId="478"/>
          <ac:graphicFrameMkLst>
            <pc:docMk/>
            <pc:sldMk cId="1414557207" sldId="278"/>
            <ac:graphicFrameMk id="6" creationId="{AE372B24-4B52-4AD6-BDF9-FE3E51DBBD98}"/>
          </ac:graphicFrameMkLst>
        </pc:graphicFrameChg>
      </pc:sldChg>
      <pc:sldChg chg="ord">
        <pc:chgData name="Gökçe Gençay" userId="0fa9ff71-3fdb-45ea-9c1b-706fa3775a87" providerId="ADAL" clId="{AC9FE617-47B5-4A79-9770-D327676E4852}" dt="2023-10-05T20:44:10.295" v="13"/>
        <pc:sldMkLst>
          <pc:docMk/>
          <pc:sldMk cId="3390146602" sldId="280"/>
        </pc:sldMkLst>
      </pc:sldChg>
      <pc:sldChg chg="del">
        <pc:chgData name="Gökçe Gençay" userId="0fa9ff71-3fdb-45ea-9c1b-706fa3775a87" providerId="ADAL" clId="{AC9FE617-47B5-4A79-9770-D327676E4852}" dt="2023-10-05T20:22:01.335" v="7" actId="2696"/>
        <pc:sldMkLst>
          <pc:docMk/>
          <pc:sldMk cId="3959637686" sldId="289"/>
        </pc:sldMkLst>
      </pc:sldChg>
      <pc:sldChg chg="add setBg">
        <pc:chgData name="Gökçe Gençay" userId="0fa9ff71-3fdb-45ea-9c1b-706fa3775a87" providerId="ADAL" clId="{AC9FE617-47B5-4A79-9770-D327676E4852}" dt="2023-10-05T20:22:12.946" v="8"/>
        <pc:sldMkLst>
          <pc:docMk/>
          <pc:sldMk cId="4036726465" sldId="289"/>
        </pc:sldMkLst>
      </pc:sldChg>
      <pc:sldChg chg="del">
        <pc:chgData name="Gökçe Gençay" userId="0fa9ff71-3fdb-45ea-9c1b-706fa3775a87" providerId="ADAL" clId="{AC9FE617-47B5-4A79-9770-D327676E4852}" dt="2023-10-05T20:22:01.335" v="7" actId="2696"/>
        <pc:sldMkLst>
          <pc:docMk/>
          <pc:sldMk cId="2600093483" sldId="290"/>
        </pc:sldMkLst>
      </pc:sldChg>
      <pc:sldChg chg="add ord setBg">
        <pc:chgData name="Gökçe Gençay" userId="0fa9ff71-3fdb-45ea-9c1b-706fa3775a87" providerId="ADAL" clId="{AC9FE617-47B5-4A79-9770-D327676E4852}" dt="2023-10-05T20:47:25.218" v="17"/>
        <pc:sldMkLst>
          <pc:docMk/>
          <pc:sldMk cId="4022133993" sldId="290"/>
        </pc:sldMkLst>
      </pc:sldChg>
      <pc:sldChg chg="del">
        <pc:chgData name="Gökçe Gençay" userId="0fa9ff71-3fdb-45ea-9c1b-706fa3775a87" providerId="ADAL" clId="{AC9FE617-47B5-4A79-9770-D327676E4852}" dt="2023-10-05T20:22:01.335" v="7" actId="2696"/>
        <pc:sldMkLst>
          <pc:docMk/>
          <pc:sldMk cId="3870362545" sldId="291"/>
        </pc:sldMkLst>
      </pc:sldChg>
      <pc:sldChg chg="add setBg">
        <pc:chgData name="Gökçe Gençay" userId="0fa9ff71-3fdb-45ea-9c1b-706fa3775a87" providerId="ADAL" clId="{AC9FE617-47B5-4A79-9770-D327676E4852}" dt="2023-10-05T20:22:12.946" v="8"/>
        <pc:sldMkLst>
          <pc:docMk/>
          <pc:sldMk cId="3986426755" sldId="291"/>
        </pc:sldMkLst>
      </pc:sldChg>
      <pc:sldChg chg="del">
        <pc:chgData name="Gökçe Gençay" userId="0fa9ff71-3fdb-45ea-9c1b-706fa3775a87" providerId="ADAL" clId="{AC9FE617-47B5-4A79-9770-D327676E4852}" dt="2023-10-05T20:47:56.377" v="18" actId="2696"/>
        <pc:sldMkLst>
          <pc:docMk/>
          <pc:sldMk cId="316224191" sldId="292"/>
        </pc:sldMkLst>
      </pc:sldChg>
      <pc:sldChg chg="add setBg">
        <pc:chgData name="Gökçe Gençay" userId="0fa9ff71-3fdb-45ea-9c1b-706fa3775a87" providerId="ADAL" clId="{AC9FE617-47B5-4A79-9770-D327676E4852}" dt="2023-10-05T20:48:05.503" v="19"/>
        <pc:sldMkLst>
          <pc:docMk/>
          <pc:sldMk cId="1703298116" sldId="292"/>
        </pc:sldMkLst>
      </pc:sldChg>
      <pc:sldChg chg="add">
        <pc:chgData name="Gökçe Gençay" userId="0fa9ff71-3fdb-45ea-9c1b-706fa3775a87" providerId="ADAL" clId="{AC9FE617-47B5-4A79-9770-D327676E4852}" dt="2023-10-05T20:50:46.183" v="27"/>
        <pc:sldMkLst>
          <pc:docMk/>
          <pc:sldMk cId="2793137726" sldId="303"/>
        </pc:sldMkLst>
      </pc:sldChg>
      <pc:sldChg chg="del">
        <pc:chgData name="Gökçe Gençay" userId="0fa9ff71-3fdb-45ea-9c1b-706fa3775a87" providerId="ADAL" clId="{AC9FE617-47B5-4A79-9770-D327676E4852}" dt="2023-10-05T20:50:36.043" v="26" actId="2696"/>
        <pc:sldMkLst>
          <pc:docMk/>
          <pc:sldMk cId="3097392841" sldId="303"/>
        </pc:sldMkLst>
      </pc:sldChg>
      <pc:sldChg chg="add ord setBg">
        <pc:chgData name="Gökçe Gençay" userId="0fa9ff71-3fdb-45ea-9c1b-706fa3775a87" providerId="ADAL" clId="{AC9FE617-47B5-4A79-9770-D327676E4852}" dt="2023-10-05T20:50:08.897" v="25"/>
        <pc:sldMkLst>
          <pc:docMk/>
          <pc:sldMk cId="53073427" sldId="304"/>
        </pc:sldMkLst>
      </pc:sldChg>
      <pc:sldChg chg="del">
        <pc:chgData name="Gökçe Gençay" userId="0fa9ff71-3fdb-45ea-9c1b-706fa3775a87" providerId="ADAL" clId="{AC9FE617-47B5-4A79-9770-D327676E4852}" dt="2023-10-05T20:22:01.335" v="7" actId="2696"/>
        <pc:sldMkLst>
          <pc:docMk/>
          <pc:sldMk cId="3883462867" sldId="304"/>
        </pc:sldMkLst>
      </pc:sldChg>
      <pc:sldChg chg="del">
        <pc:chgData name="Gökçe Gençay" userId="0fa9ff71-3fdb-45ea-9c1b-706fa3775a87" providerId="ADAL" clId="{AC9FE617-47B5-4A79-9770-D327676E4852}" dt="2023-10-05T20:22:01.335" v="7" actId="2696"/>
        <pc:sldMkLst>
          <pc:docMk/>
          <pc:sldMk cId="1377082014" sldId="305"/>
        </pc:sldMkLst>
      </pc:sldChg>
      <pc:sldChg chg="add ord setBg">
        <pc:chgData name="Gökçe Gençay" userId="0fa9ff71-3fdb-45ea-9c1b-706fa3775a87" providerId="ADAL" clId="{AC9FE617-47B5-4A79-9770-D327676E4852}" dt="2023-10-05T20:47:15.711" v="15"/>
        <pc:sldMkLst>
          <pc:docMk/>
          <pc:sldMk cId="2302337053" sldId="305"/>
        </pc:sldMkLst>
      </pc:sldChg>
      <pc:sldChg chg="add">
        <pc:chgData name="Gökçe Gençay" userId="0fa9ff71-3fdb-45ea-9c1b-706fa3775a87" providerId="ADAL" clId="{AC9FE617-47B5-4A79-9770-D327676E4852}" dt="2023-10-05T20:49:13.344" v="21"/>
        <pc:sldMkLst>
          <pc:docMk/>
          <pc:sldMk cId="227208196" sldId="306"/>
        </pc:sldMkLst>
      </pc:sldChg>
      <pc:sldChg chg="add del setBg">
        <pc:chgData name="Gökçe Gençay" userId="0fa9ff71-3fdb-45ea-9c1b-706fa3775a87" providerId="ADAL" clId="{AC9FE617-47B5-4A79-9770-D327676E4852}" dt="2023-10-05T20:49:03.150" v="20" actId="2696"/>
        <pc:sldMkLst>
          <pc:docMk/>
          <pc:sldMk cId="256406317" sldId="306"/>
        </pc:sldMkLst>
      </pc:sldChg>
      <pc:sldChg chg="del">
        <pc:chgData name="Gökçe Gençay" userId="0fa9ff71-3fdb-45ea-9c1b-706fa3775a87" providerId="ADAL" clId="{AC9FE617-47B5-4A79-9770-D327676E4852}" dt="2023-10-05T20:22:01.335" v="7" actId="2696"/>
        <pc:sldMkLst>
          <pc:docMk/>
          <pc:sldMk cId="321648327" sldId="306"/>
        </pc:sldMkLst>
      </pc:sldChg>
      <pc:sldChg chg="del">
        <pc:chgData name="Gökçe Gençay" userId="0fa9ff71-3fdb-45ea-9c1b-706fa3775a87" providerId="ADAL" clId="{AC9FE617-47B5-4A79-9770-D327676E4852}" dt="2023-10-05T21:05:39.087" v="72" actId="47"/>
        <pc:sldMkLst>
          <pc:docMk/>
          <pc:sldMk cId="2272600434" sldId="322"/>
        </pc:sldMkLst>
      </pc:sldChg>
      <pc:sldChg chg="del">
        <pc:chgData name="Gökçe Gençay" userId="0fa9ff71-3fdb-45ea-9c1b-706fa3775a87" providerId="ADAL" clId="{AC9FE617-47B5-4A79-9770-D327676E4852}" dt="2023-10-05T20:21:05.572" v="5" actId="2696"/>
        <pc:sldMkLst>
          <pc:docMk/>
          <pc:sldMk cId="1155857043" sldId="358"/>
        </pc:sldMkLst>
      </pc:sldChg>
      <pc:sldChg chg="add">
        <pc:chgData name="Gökçe Gençay" userId="0fa9ff71-3fdb-45ea-9c1b-706fa3775a87" providerId="ADAL" clId="{AC9FE617-47B5-4A79-9770-D327676E4852}" dt="2023-10-05T20:21:16.646" v="6"/>
        <pc:sldMkLst>
          <pc:docMk/>
          <pc:sldMk cId="3346083148" sldId="358"/>
        </pc:sldMkLst>
      </pc:sldChg>
      <pc:sldChg chg="add">
        <pc:chgData name="Gökçe Gençay" userId="0fa9ff71-3fdb-45ea-9c1b-706fa3775a87" providerId="ADAL" clId="{AC9FE617-47B5-4A79-9770-D327676E4852}" dt="2023-10-05T20:51:10.054" v="29"/>
        <pc:sldMkLst>
          <pc:docMk/>
          <pc:sldMk cId="2837510659" sldId="359"/>
        </pc:sldMkLst>
      </pc:sldChg>
      <pc:sldChg chg="add del">
        <pc:chgData name="Gökçe Gençay" userId="0fa9ff71-3fdb-45ea-9c1b-706fa3775a87" providerId="ADAL" clId="{AC9FE617-47B5-4A79-9770-D327676E4852}" dt="2023-10-05T20:50:53.864" v="28" actId="2696"/>
        <pc:sldMkLst>
          <pc:docMk/>
          <pc:sldMk cId="3033268001" sldId="359"/>
        </pc:sldMkLst>
      </pc:sldChg>
      <pc:sldChg chg="del">
        <pc:chgData name="Gökçe Gençay" userId="0fa9ff71-3fdb-45ea-9c1b-706fa3775a87" providerId="ADAL" clId="{AC9FE617-47B5-4A79-9770-D327676E4852}" dt="2023-10-05T20:22:01.335" v="7" actId="2696"/>
        <pc:sldMkLst>
          <pc:docMk/>
          <pc:sldMk cId="4265259585" sldId="359"/>
        </pc:sldMkLst>
      </pc:sldChg>
      <pc:sldChg chg="del">
        <pc:chgData name="Gökçe Gençay" userId="0fa9ff71-3fdb-45ea-9c1b-706fa3775a87" providerId="ADAL" clId="{AC9FE617-47B5-4A79-9770-D327676E4852}" dt="2023-10-05T20:22:01.335" v="7" actId="2696"/>
        <pc:sldMkLst>
          <pc:docMk/>
          <pc:sldMk cId="1384899339" sldId="360"/>
        </pc:sldMkLst>
      </pc:sldChg>
      <pc:sldChg chg="add ord">
        <pc:chgData name="Gökçe Gençay" userId="0fa9ff71-3fdb-45ea-9c1b-706fa3775a87" providerId="ADAL" clId="{AC9FE617-47B5-4A79-9770-D327676E4852}" dt="2023-10-05T20:49:37.107" v="23"/>
        <pc:sldMkLst>
          <pc:docMk/>
          <pc:sldMk cId="3761754553" sldId="360"/>
        </pc:sldMkLst>
      </pc:sldChg>
      <pc:sldChg chg="del">
        <pc:chgData name="Gökçe Gençay" userId="0fa9ff71-3fdb-45ea-9c1b-706fa3775a87" providerId="ADAL" clId="{AC9FE617-47B5-4A79-9770-D327676E4852}" dt="2023-10-05T20:22:01.335" v="7" actId="2696"/>
        <pc:sldMkLst>
          <pc:docMk/>
          <pc:sldMk cId="1388176270" sldId="361"/>
        </pc:sldMkLst>
      </pc:sldChg>
      <pc:sldChg chg="addSp delSp add mod">
        <pc:chgData name="Gökçe Gençay" userId="0fa9ff71-3fdb-45ea-9c1b-706fa3775a87" providerId="ADAL" clId="{AC9FE617-47B5-4A79-9770-D327676E4852}" dt="2023-10-05T20:54:43.174" v="32" actId="22"/>
        <pc:sldMkLst>
          <pc:docMk/>
          <pc:sldMk cId="3673577937" sldId="361"/>
        </pc:sldMkLst>
        <pc:picChg chg="add del">
          <ac:chgData name="Gökçe Gençay" userId="0fa9ff71-3fdb-45ea-9c1b-706fa3775a87" providerId="ADAL" clId="{AC9FE617-47B5-4A79-9770-D327676E4852}" dt="2023-10-05T20:54:43.174" v="32" actId="22"/>
          <ac:picMkLst>
            <pc:docMk/>
            <pc:sldMk cId="3673577937" sldId="361"/>
            <ac:picMk id="3" creationId="{E310424A-E4D6-1C56-A4FE-0D59FE37CF3B}"/>
          </ac:picMkLst>
        </pc:picChg>
      </pc:sldChg>
      <pc:sldChg chg="new del">
        <pc:chgData name="Gökçe Gençay" userId="0fa9ff71-3fdb-45ea-9c1b-706fa3775a87" providerId="ADAL" clId="{AC9FE617-47B5-4A79-9770-D327676E4852}" dt="2023-10-05T21:05:29.711" v="71" actId="47"/>
        <pc:sldMkLst>
          <pc:docMk/>
          <pc:sldMk cId="4187110272" sldId="362"/>
        </pc:sldMkLst>
      </pc:sldChg>
      <pc:sldChg chg="new del">
        <pc:chgData name="Gökçe Gençay" userId="0fa9ff71-3fdb-45ea-9c1b-706fa3775a87" providerId="ADAL" clId="{AC9FE617-47B5-4A79-9770-D327676E4852}" dt="2023-10-05T20:51:31.067" v="30" actId="47"/>
        <pc:sldMkLst>
          <pc:docMk/>
          <pc:sldMk cId="1830949876" sldId="363"/>
        </pc:sldMkLst>
      </pc:sldChg>
      <pc:sldChg chg="addSp delSp modSp new mod ord">
        <pc:chgData name="Gökçe Gençay" userId="0fa9ff71-3fdb-45ea-9c1b-706fa3775a87" providerId="ADAL" clId="{AC9FE617-47B5-4A79-9770-D327676E4852}" dt="2023-10-05T20:56:00.644" v="42"/>
        <pc:sldMkLst>
          <pc:docMk/>
          <pc:sldMk cId="2378681387" sldId="363"/>
        </pc:sldMkLst>
        <pc:spChg chg="del">
          <ac:chgData name="Gökçe Gençay" userId="0fa9ff71-3fdb-45ea-9c1b-706fa3775a87" providerId="ADAL" clId="{AC9FE617-47B5-4A79-9770-D327676E4852}" dt="2023-10-05T20:54:59.116" v="35" actId="478"/>
          <ac:spMkLst>
            <pc:docMk/>
            <pc:sldMk cId="2378681387" sldId="363"/>
            <ac:spMk id="2" creationId="{3CB35F47-F5C6-ED55-55C4-BB2989B63EEA}"/>
          </ac:spMkLst>
        </pc:spChg>
        <pc:spChg chg="del">
          <ac:chgData name="Gökçe Gençay" userId="0fa9ff71-3fdb-45ea-9c1b-706fa3775a87" providerId="ADAL" clId="{AC9FE617-47B5-4A79-9770-D327676E4852}" dt="2023-10-05T20:54:53.238" v="34" actId="478"/>
          <ac:spMkLst>
            <pc:docMk/>
            <pc:sldMk cId="2378681387" sldId="363"/>
            <ac:spMk id="3" creationId="{36226C7C-8499-3570-04DD-95700D159AF3}"/>
          </ac:spMkLst>
        </pc:spChg>
        <pc:picChg chg="add mod">
          <ac:chgData name="Gökçe Gençay" userId="0fa9ff71-3fdb-45ea-9c1b-706fa3775a87" providerId="ADAL" clId="{AC9FE617-47B5-4A79-9770-D327676E4852}" dt="2023-10-05T20:55:09.227" v="38" actId="14100"/>
          <ac:picMkLst>
            <pc:docMk/>
            <pc:sldMk cId="2378681387" sldId="363"/>
            <ac:picMk id="5" creationId="{80D4170B-FA9D-0B54-7B53-B63EFA7A8DD4}"/>
          </ac:picMkLst>
        </pc:picChg>
        <pc:picChg chg="add mod">
          <ac:chgData name="Gökçe Gençay" userId="0fa9ff71-3fdb-45ea-9c1b-706fa3775a87" providerId="ADAL" clId="{AC9FE617-47B5-4A79-9770-D327676E4852}" dt="2023-10-05T20:55:48.824" v="40" actId="1076"/>
          <ac:picMkLst>
            <pc:docMk/>
            <pc:sldMk cId="2378681387" sldId="363"/>
            <ac:picMk id="7" creationId="{B836FB3B-7F4C-8229-870F-BF4C41A8251E}"/>
          </ac:picMkLst>
        </pc:picChg>
      </pc:sldChg>
      <pc:sldChg chg="new del">
        <pc:chgData name="Gökçe Gençay" userId="0fa9ff71-3fdb-45ea-9c1b-706fa3775a87" providerId="ADAL" clId="{AC9FE617-47B5-4A79-9770-D327676E4852}" dt="2023-10-05T20:28:50.499" v="10" actId="47"/>
        <pc:sldMkLst>
          <pc:docMk/>
          <pc:sldMk cId="3619183599" sldId="363"/>
        </pc:sldMkLst>
      </pc:sldChg>
      <pc:sldChg chg="addSp delSp modSp new mod">
        <pc:chgData name="Gökçe Gençay" userId="0fa9ff71-3fdb-45ea-9c1b-706fa3775a87" providerId="ADAL" clId="{AC9FE617-47B5-4A79-9770-D327676E4852}" dt="2023-10-05T21:00:35.468" v="57" actId="170"/>
        <pc:sldMkLst>
          <pc:docMk/>
          <pc:sldMk cId="1942133181" sldId="364"/>
        </pc:sldMkLst>
        <pc:spChg chg="del">
          <ac:chgData name="Gökçe Gençay" userId="0fa9ff71-3fdb-45ea-9c1b-706fa3775a87" providerId="ADAL" clId="{AC9FE617-47B5-4A79-9770-D327676E4852}" dt="2023-10-05T20:57:50.464" v="44" actId="478"/>
          <ac:spMkLst>
            <pc:docMk/>
            <pc:sldMk cId="1942133181" sldId="364"/>
            <ac:spMk id="2" creationId="{9604C76F-6943-71EA-9CFA-9A15F89A01B1}"/>
          </ac:spMkLst>
        </pc:spChg>
        <pc:spChg chg="del">
          <ac:chgData name="Gökçe Gençay" userId="0fa9ff71-3fdb-45ea-9c1b-706fa3775a87" providerId="ADAL" clId="{AC9FE617-47B5-4A79-9770-D327676E4852}" dt="2023-10-05T20:57:54.063" v="45" actId="478"/>
          <ac:spMkLst>
            <pc:docMk/>
            <pc:sldMk cId="1942133181" sldId="364"/>
            <ac:spMk id="3" creationId="{58167FBF-EEAE-4B62-3C66-EA6A7E058E4D}"/>
          </ac:spMkLst>
        </pc:spChg>
        <pc:picChg chg="add mod ord">
          <ac:chgData name="Gökçe Gençay" userId="0fa9ff71-3fdb-45ea-9c1b-706fa3775a87" providerId="ADAL" clId="{AC9FE617-47B5-4A79-9770-D327676E4852}" dt="2023-10-05T21:00:35.468" v="57" actId="170"/>
          <ac:picMkLst>
            <pc:docMk/>
            <pc:sldMk cId="1942133181" sldId="364"/>
            <ac:picMk id="5" creationId="{6C2FA238-F74F-4DEB-7CBB-2D9B5544EF53}"/>
          </ac:picMkLst>
        </pc:picChg>
        <pc:picChg chg="add mod">
          <ac:chgData name="Gökçe Gençay" userId="0fa9ff71-3fdb-45ea-9c1b-706fa3775a87" providerId="ADAL" clId="{AC9FE617-47B5-4A79-9770-D327676E4852}" dt="2023-10-05T21:00:24.873" v="54" actId="1076"/>
          <ac:picMkLst>
            <pc:docMk/>
            <pc:sldMk cId="1942133181" sldId="364"/>
            <ac:picMk id="7" creationId="{819BB03C-9A8C-0440-20BB-B7636171BFAA}"/>
          </ac:picMkLst>
        </pc:picChg>
      </pc:sldChg>
      <pc:sldChg chg="addSp delSp modSp new mod">
        <pc:chgData name="Gökçe Gençay" userId="0fa9ff71-3fdb-45ea-9c1b-706fa3775a87" providerId="ADAL" clId="{AC9FE617-47B5-4A79-9770-D327676E4852}" dt="2023-10-05T21:03:24.578" v="66" actId="1076"/>
        <pc:sldMkLst>
          <pc:docMk/>
          <pc:sldMk cId="869253789" sldId="365"/>
        </pc:sldMkLst>
        <pc:spChg chg="del">
          <ac:chgData name="Gökçe Gençay" userId="0fa9ff71-3fdb-45ea-9c1b-706fa3775a87" providerId="ADAL" clId="{AC9FE617-47B5-4A79-9770-D327676E4852}" dt="2023-10-05T21:01:45.312" v="59" actId="478"/>
          <ac:spMkLst>
            <pc:docMk/>
            <pc:sldMk cId="869253789" sldId="365"/>
            <ac:spMk id="2" creationId="{3BC95492-B488-6AB3-1B1D-09FF9E3A735F}"/>
          </ac:spMkLst>
        </pc:spChg>
        <pc:spChg chg="del">
          <ac:chgData name="Gökçe Gençay" userId="0fa9ff71-3fdb-45ea-9c1b-706fa3775a87" providerId="ADAL" clId="{AC9FE617-47B5-4A79-9770-D327676E4852}" dt="2023-10-05T21:01:49.002" v="60" actId="478"/>
          <ac:spMkLst>
            <pc:docMk/>
            <pc:sldMk cId="869253789" sldId="365"/>
            <ac:spMk id="3" creationId="{96AE7B92-6578-B577-4791-3E1D30D54736}"/>
          </ac:spMkLst>
        </pc:spChg>
        <pc:picChg chg="add mod">
          <ac:chgData name="Gökçe Gençay" userId="0fa9ff71-3fdb-45ea-9c1b-706fa3775a87" providerId="ADAL" clId="{AC9FE617-47B5-4A79-9770-D327676E4852}" dt="2023-10-05T21:03:24.578" v="66" actId="1076"/>
          <ac:picMkLst>
            <pc:docMk/>
            <pc:sldMk cId="869253789" sldId="365"/>
            <ac:picMk id="5" creationId="{017FC3A4-7AC5-CA5C-F97C-312EC48F6427}"/>
          </ac:picMkLst>
        </pc:picChg>
        <pc:picChg chg="add mod">
          <ac:chgData name="Gökçe Gençay" userId="0fa9ff71-3fdb-45ea-9c1b-706fa3775a87" providerId="ADAL" clId="{AC9FE617-47B5-4A79-9770-D327676E4852}" dt="2023-10-05T21:03:15.093" v="64" actId="1076"/>
          <ac:picMkLst>
            <pc:docMk/>
            <pc:sldMk cId="869253789" sldId="365"/>
            <ac:picMk id="7" creationId="{D396EC7E-A30F-019E-8449-3EA6BF456D39}"/>
          </ac:picMkLst>
        </pc:picChg>
      </pc:sldChg>
      <pc:sldChg chg="new del">
        <pc:chgData name="Gökçe Gençay" userId="0fa9ff71-3fdb-45ea-9c1b-706fa3775a87" providerId="ADAL" clId="{AC9FE617-47B5-4A79-9770-D327676E4852}" dt="2023-10-05T21:04:48.149" v="68" actId="47"/>
        <pc:sldMkLst>
          <pc:docMk/>
          <pc:sldMk cId="2483411" sldId="366"/>
        </pc:sldMkLst>
      </pc:sldChg>
      <pc:sldChg chg="new del">
        <pc:chgData name="Gökçe Gençay" userId="0fa9ff71-3fdb-45ea-9c1b-706fa3775a87" providerId="ADAL" clId="{AC9FE617-47B5-4A79-9770-D327676E4852}" dt="2023-10-05T21:05:13.225" v="70" actId="680"/>
        <pc:sldMkLst>
          <pc:docMk/>
          <pc:sldMk cId="1050533703" sldId="36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a:t>Asıl başlık stili için tıklatın</a:t>
            </a: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5685764-CA03-4022-B68A-1B028F83C9FD}" type="datetimeFigureOut">
              <a:rPr lang="tr-TR" smtClean="0"/>
              <a:t>31.10.2024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E8E8AE3-CA47-4A35-9BA6-BDDD6F8C9B56}" type="slidenum">
              <a:rPr lang="tr-TR" smtClean="0"/>
              <a:t>‹#›</a:t>
            </a:fld>
            <a:endParaRPr lang="tr-TR"/>
          </a:p>
        </p:txBody>
      </p:sp>
    </p:spTree>
    <p:extLst>
      <p:ext uri="{BB962C8B-B14F-4D97-AF65-F5344CB8AC3E}">
        <p14:creationId xmlns:p14="http://schemas.microsoft.com/office/powerpoint/2010/main" val="21960382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5685764-CA03-4022-B68A-1B028F83C9FD}" type="datetimeFigureOut">
              <a:rPr lang="tr-TR" smtClean="0"/>
              <a:t>31.10.2024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E8E8AE3-CA47-4A35-9BA6-BDDD6F8C9B56}" type="slidenum">
              <a:rPr lang="tr-TR" smtClean="0"/>
              <a:t>‹#›</a:t>
            </a:fld>
            <a:endParaRPr lang="tr-TR"/>
          </a:p>
        </p:txBody>
      </p:sp>
    </p:spTree>
    <p:extLst>
      <p:ext uri="{BB962C8B-B14F-4D97-AF65-F5344CB8AC3E}">
        <p14:creationId xmlns:p14="http://schemas.microsoft.com/office/powerpoint/2010/main" val="20073660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5685764-CA03-4022-B68A-1B028F83C9FD}" type="datetimeFigureOut">
              <a:rPr lang="tr-TR" smtClean="0"/>
              <a:t>31.10.2024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E8E8AE3-CA47-4A35-9BA6-BDDD6F8C9B56}" type="slidenum">
              <a:rPr lang="tr-TR" smtClean="0"/>
              <a:t>‹#›</a:t>
            </a:fld>
            <a:endParaRPr lang="tr-TR"/>
          </a:p>
        </p:txBody>
      </p:sp>
    </p:spTree>
    <p:extLst>
      <p:ext uri="{BB962C8B-B14F-4D97-AF65-F5344CB8AC3E}">
        <p14:creationId xmlns:p14="http://schemas.microsoft.com/office/powerpoint/2010/main" val="39426686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5685764-CA03-4022-B68A-1B028F83C9FD}" type="datetimeFigureOut">
              <a:rPr lang="tr-TR" smtClean="0"/>
              <a:t>31.10.2024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E8E8AE3-CA47-4A35-9BA6-BDDD6F8C9B56}" type="slidenum">
              <a:rPr lang="tr-TR" smtClean="0"/>
              <a:t>‹#›</a:t>
            </a:fld>
            <a:endParaRPr lang="tr-TR"/>
          </a:p>
        </p:txBody>
      </p:sp>
    </p:spTree>
    <p:extLst>
      <p:ext uri="{BB962C8B-B14F-4D97-AF65-F5344CB8AC3E}">
        <p14:creationId xmlns:p14="http://schemas.microsoft.com/office/powerpoint/2010/main" val="194991383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75685764-CA03-4022-B68A-1B028F83C9FD}" type="datetimeFigureOut">
              <a:rPr lang="tr-TR" smtClean="0"/>
              <a:t>31.10.2024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E8E8AE3-CA47-4A35-9BA6-BDDD6F8C9B56}" type="slidenum">
              <a:rPr lang="tr-TR" smtClean="0"/>
              <a:t>‹#›</a:t>
            </a:fld>
            <a:endParaRPr lang="tr-TR"/>
          </a:p>
        </p:txBody>
      </p:sp>
    </p:spTree>
    <p:extLst>
      <p:ext uri="{BB962C8B-B14F-4D97-AF65-F5344CB8AC3E}">
        <p14:creationId xmlns:p14="http://schemas.microsoft.com/office/powerpoint/2010/main" val="385025245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5685764-CA03-4022-B68A-1B028F83C9FD}" type="datetimeFigureOut">
              <a:rPr lang="tr-TR" smtClean="0"/>
              <a:t>31.10.2024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E8E8AE3-CA47-4A35-9BA6-BDDD6F8C9B56}" type="slidenum">
              <a:rPr lang="tr-TR" smtClean="0"/>
              <a:t>‹#›</a:t>
            </a:fld>
            <a:endParaRPr lang="tr-TR"/>
          </a:p>
        </p:txBody>
      </p:sp>
    </p:spTree>
    <p:extLst>
      <p:ext uri="{BB962C8B-B14F-4D97-AF65-F5344CB8AC3E}">
        <p14:creationId xmlns:p14="http://schemas.microsoft.com/office/powerpoint/2010/main" val="13385582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5685764-CA03-4022-B68A-1B028F83C9FD}" type="datetimeFigureOut">
              <a:rPr lang="tr-TR" smtClean="0"/>
              <a:t>31.10.2024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5E8E8AE3-CA47-4A35-9BA6-BDDD6F8C9B56}" type="slidenum">
              <a:rPr lang="tr-TR" smtClean="0"/>
              <a:t>‹#›</a:t>
            </a:fld>
            <a:endParaRPr lang="tr-TR"/>
          </a:p>
        </p:txBody>
      </p:sp>
    </p:spTree>
    <p:extLst>
      <p:ext uri="{BB962C8B-B14F-4D97-AF65-F5344CB8AC3E}">
        <p14:creationId xmlns:p14="http://schemas.microsoft.com/office/powerpoint/2010/main" val="271155749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5685764-CA03-4022-B68A-1B028F83C9FD}" type="datetimeFigureOut">
              <a:rPr lang="tr-TR" smtClean="0"/>
              <a:t>31.10.2024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5E8E8AE3-CA47-4A35-9BA6-BDDD6F8C9B56}" type="slidenum">
              <a:rPr lang="tr-TR" smtClean="0"/>
              <a:t>‹#›</a:t>
            </a:fld>
            <a:endParaRPr lang="tr-TR"/>
          </a:p>
        </p:txBody>
      </p:sp>
    </p:spTree>
    <p:extLst>
      <p:ext uri="{BB962C8B-B14F-4D97-AF65-F5344CB8AC3E}">
        <p14:creationId xmlns:p14="http://schemas.microsoft.com/office/powerpoint/2010/main" val="325904166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5685764-CA03-4022-B68A-1B028F83C9FD}" type="datetimeFigureOut">
              <a:rPr lang="tr-TR" smtClean="0"/>
              <a:t>31.10.2024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5E8E8AE3-CA47-4A35-9BA6-BDDD6F8C9B56}" type="slidenum">
              <a:rPr lang="tr-TR" smtClean="0"/>
              <a:t>‹#›</a:t>
            </a:fld>
            <a:endParaRPr lang="tr-TR"/>
          </a:p>
        </p:txBody>
      </p:sp>
    </p:spTree>
    <p:extLst>
      <p:ext uri="{BB962C8B-B14F-4D97-AF65-F5344CB8AC3E}">
        <p14:creationId xmlns:p14="http://schemas.microsoft.com/office/powerpoint/2010/main" val="20252340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5685764-CA03-4022-B68A-1B028F83C9FD}" type="datetimeFigureOut">
              <a:rPr lang="tr-TR" smtClean="0"/>
              <a:t>31.10.2024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E8E8AE3-CA47-4A35-9BA6-BDDD6F8C9B56}" type="slidenum">
              <a:rPr lang="tr-TR" smtClean="0"/>
              <a:t>‹#›</a:t>
            </a:fld>
            <a:endParaRPr lang="tr-TR"/>
          </a:p>
        </p:txBody>
      </p:sp>
    </p:spTree>
    <p:extLst>
      <p:ext uri="{BB962C8B-B14F-4D97-AF65-F5344CB8AC3E}">
        <p14:creationId xmlns:p14="http://schemas.microsoft.com/office/powerpoint/2010/main" val="10390603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5685764-CA03-4022-B68A-1B028F83C9FD}" type="datetimeFigureOut">
              <a:rPr lang="tr-TR" smtClean="0"/>
              <a:t>31.10.2024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E8E8AE3-CA47-4A35-9BA6-BDDD6F8C9B56}" type="slidenum">
              <a:rPr lang="tr-TR" smtClean="0"/>
              <a:t>‹#›</a:t>
            </a:fld>
            <a:endParaRPr lang="tr-TR"/>
          </a:p>
        </p:txBody>
      </p:sp>
    </p:spTree>
    <p:extLst>
      <p:ext uri="{BB962C8B-B14F-4D97-AF65-F5344CB8AC3E}">
        <p14:creationId xmlns:p14="http://schemas.microsoft.com/office/powerpoint/2010/main" val="20811912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685764-CA03-4022-B68A-1B028F83C9FD}" type="datetimeFigureOut">
              <a:rPr lang="tr-TR" smtClean="0"/>
              <a:t>31.10.2024</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8E8AE3-CA47-4A35-9BA6-BDDD6F8C9B56}" type="slidenum">
              <a:rPr lang="tr-TR" smtClean="0"/>
              <a:t>‹#›</a:t>
            </a:fld>
            <a:endParaRPr lang="tr-TR"/>
          </a:p>
        </p:txBody>
      </p:sp>
    </p:spTree>
    <p:extLst>
      <p:ext uri="{BB962C8B-B14F-4D97-AF65-F5344CB8AC3E}">
        <p14:creationId xmlns:p14="http://schemas.microsoft.com/office/powerpoint/2010/main" val="303232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4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4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59.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45E9E2C-ACD8-EE1B-7BA3-D71847D794B0}"/>
              </a:ext>
            </a:extLst>
          </p:cNvPr>
          <p:cNvSpPr>
            <a:spLocks noGrp="1"/>
          </p:cNvSpPr>
          <p:nvPr>
            <p:ph type="title"/>
          </p:nvPr>
        </p:nvSpPr>
        <p:spPr/>
        <p:txBody>
          <a:bodyPr/>
          <a:lstStyle/>
          <a:p>
            <a:r>
              <a:rPr lang="tr-TR" dirty="0" err="1">
                <a:solidFill>
                  <a:srgbClr val="00B0F0"/>
                </a:solidFill>
              </a:rPr>
              <a:t>Bartin</a:t>
            </a:r>
            <a:r>
              <a:rPr lang="tr-TR" dirty="0">
                <a:solidFill>
                  <a:srgbClr val="00B0F0"/>
                </a:solidFill>
              </a:rPr>
              <a:t> </a:t>
            </a:r>
            <a:r>
              <a:rPr lang="tr-TR" dirty="0" err="1">
                <a:solidFill>
                  <a:srgbClr val="00B0F0"/>
                </a:solidFill>
              </a:rPr>
              <a:t>University</a:t>
            </a:r>
            <a:endParaRPr lang="tr-TR" dirty="0">
              <a:solidFill>
                <a:srgbClr val="00B0F0"/>
              </a:solidFill>
            </a:endParaRPr>
          </a:p>
        </p:txBody>
      </p:sp>
      <p:pic>
        <p:nvPicPr>
          <p:cNvPr id="4" name="İçerik Yer Tutucusu 3">
            <a:extLst>
              <a:ext uri="{FF2B5EF4-FFF2-40B4-BE49-F238E27FC236}">
                <a16:creationId xmlns:a16="http://schemas.microsoft.com/office/drawing/2014/main" id="{C13C791B-DD10-0636-9D5E-91540205F65A}"/>
              </a:ext>
            </a:extLst>
          </p:cNvPr>
          <p:cNvPicPr>
            <a:picLocks noGrp="1" noChangeAspect="1"/>
          </p:cNvPicPr>
          <p:nvPr>
            <p:ph idx="1"/>
          </p:nvPr>
        </p:nvPicPr>
        <p:blipFill>
          <a:blip r:embed="rId2"/>
          <a:stretch>
            <a:fillRect/>
          </a:stretch>
        </p:blipFill>
        <p:spPr>
          <a:xfrm>
            <a:off x="1115616" y="1447730"/>
            <a:ext cx="7265045" cy="3960242"/>
          </a:xfrm>
          <a:prstGeom prst="rect">
            <a:avLst/>
          </a:prstGeom>
        </p:spPr>
      </p:pic>
      <p:sp>
        <p:nvSpPr>
          <p:cNvPr id="6" name="Metin kutusu 5">
            <a:extLst>
              <a:ext uri="{FF2B5EF4-FFF2-40B4-BE49-F238E27FC236}">
                <a16:creationId xmlns:a16="http://schemas.microsoft.com/office/drawing/2014/main" id="{25015BF0-F6D6-BD81-400F-11AB36920166}"/>
              </a:ext>
            </a:extLst>
          </p:cNvPr>
          <p:cNvSpPr txBox="1"/>
          <p:nvPr/>
        </p:nvSpPr>
        <p:spPr>
          <a:xfrm>
            <a:off x="1403648" y="5661248"/>
            <a:ext cx="7121028" cy="461665"/>
          </a:xfrm>
          <a:prstGeom prst="rect">
            <a:avLst/>
          </a:prstGeom>
          <a:noFill/>
        </p:spPr>
        <p:txBody>
          <a:bodyPr wrap="square">
            <a:spAutoFit/>
          </a:bodyPr>
          <a:lstStyle/>
          <a:p>
            <a:r>
              <a:rPr lang="en-US" sz="2400" b="1" dirty="0">
                <a:solidFill>
                  <a:srgbClr val="FF0000"/>
                </a:solidFill>
                <a:latin typeface="Bell MT" pitchFamily="18" charset="0"/>
              </a:rPr>
              <a:t>Welcome to the Department of Forest Engineering</a:t>
            </a:r>
            <a:endParaRPr lang="tr-TR" sz="2400" b="1" dirty="0">
              <a:solidFill>
                <a:srgbClr val="FF0000"/>
              </a:solidFill>
              <a:latin typeface="Bell MT" pitchFamily="18" charset="0"/>
            </a:endParaRPr>
          </a:p>
        </p:txBody>
      </p:sp>
    </p:spTree>
    <p:extLst>
      <p:ext uri="{BB962C8B-B14F-4D97-AF65-F5344CB8AC3E}">
        <p14:creationId xmlns:p14="http://schemas.microsoft.com/office/powerpoint/2010/main" val="149896145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251520" y="692696"/>
            <a:ext cx="8856984" cy="792088"/>
          </a:xfrm>
        </p:spPr>
        <p:txBody>
          <a:bodyPr>
            <a:noAutofit/>
          </a:bodyPr>
          <a:lstStyle/>
          <a:p>
            <a:r>
              <a:rPr lang="tr-TR" sz="3200" b="1" i="0" dirty="0">
                <a:solidFill>
                  <a:schemeClr val="tx2">
                    <a:lumMod val="75000"/>
                  </a:schemeClr>
                </a:solidFill>
                <a:effectLst/>
                <a:latin typeface="Bell MT" pitchFamily="18" charset="0"/>
              </a:rPr>
              <a:t>DEPARTMENT OF FOREST ENGINEERING</a:t>
            </a:r>
            <a:endParaRPr lang="tr-TR" sz="3200" b="1" dirty="0">
              <a:solidFill>
                <a:schemeClr val="tx2">
                  <a:lumMod val="75000"/>
                </a:schemeClr>
              </a:solidFill>
              <a:latin typeface="Bell MT" pitchFamily="18" charset="0"/>
            </a:endParaRPr>
          </a:p>
        </p:txBody>
      </p:sp>
      <p:sp>
        <p:nvSpPr>
          <p:cNvPr id="6" name="Metin kutusu 5"/>
          <p:cNvSpPr txBox="1"/>
          <p:nvPr/>
        </p:nvSpPr>
        <p:spPr>
          <a:xfrm>
            <a:off x="2991501" y="3981453"/>
            <a:ext cx="3160996" cy="707886"/>
          </a:xfrm>
          <a:prstGeom prst="rect">
            <a:avLst/>
          </a:prstGeom>
          <a:noFill/>
        </p:spPr>
        <p:txBody>
          <a:bodyPr wrap="square" rtlCol="0">
            <a:spAutoFit/>
          </a:bodyPr>
          <a:lstStyle/>
          <a:p>
            <a:r>
              <a:rPr lang="tr-TR" sz="2000" b="1" dirty="0">
                <a:latin typeface="Bell MT" pitchFamily="18" charset="0"/>
              </a:rPr>
              <a:t>Prof. Dr. Ayhan Ateşoğlu</a:t>
            </a:r>
          </a:p>
          <a:p>
            <a:r>
              <a:rPr lang="tr-TR" sz="2000" b="1" dirty="0" err="1">
                <a:solidFill>
                  <a:srgbClr val="000000"/>
                </a:solidFill>
                <a:latin typeface="Bell MT" pitchFamily="18" charset="0"/>
              </a:rPr>
              <a:t>Head</a:t>
            </a:r>
            <a:r>
              <a:rPr lang="tr-TR" sz="2000" b="1" dirty="0">
                <a:solidFill>
                  <a:srgbClr val="000000"/>
                </a:solidFill>
                <a:latin typeface="Bell MT" pitchFamily="18" charset="0"/>
              </a:rPr>
              <a:t> of </a:t>
            </a:r>
            <a:r>
              <a:rPr lang="tr-TR" sz="2000" b="1" dirty="0" err="1">
                <a:solidFill>
                  <a:srgbClr val="000000"/>
                </a:solidFill>
                <a:latin typeface="Bell MT" pitchFamily="18" charset="0"/>
              </a:rPr>
              <a:t>department</a:t>
            </a:r>
            <a:endParaRPr lang="tr-TR" sz="2000" b="1" dirty="0">
              <a:solidFill>
                <a:srgbClr val="000000"/>
              </a:solidFill>
              <a:latin typeface="Bell MT" pitchFamily="18" charset="0"/>
            </a:endParaRPr>
          </a:p>
        </p:txBody>
      </p:sp>
      <p:sp>
        <p:nvSpPr>
          <p:cNvPr id="3" name="Metin kutusu 2"/>
          <p:cNvSpPr txBox="1"/>
          <p:nvPr/>
        </p:nvSpPr>
        <p:spPr>
          <a:xfrm>
            <a:off x="467544" y="5703639"/>
            <a:ext cx="3096344" cy="1200329"/>
          </a:xfrm>
          <a:prstGeom prst="rect">
            <a:avLst/>
          </a:prstGeom>
          <a:noFill/>
        </p:spPr>
        <p:txBody>
          <a:bodyPr wrap="square" rtlCol="0">
            <a:spAutoFit/>
          </a:bodyPr>
          <a:lstStyle/>
          <a:p>
            <a:r>
              <a:rPr lang="tr-TR" b="1" dirty="0">
                <a:latin typeface="Bell MT" pitchFamily="18" charset="0"/>
              </a:rPr>
              <a:t>Doç. Dr. N. Kaan ÖZKAZANÇ	      </a:t>
            </a:r>
          </a:p>
          <a:p>
            <a:r>
              <a:rPr lang="tr-TR" b="1" dirty="0" err="1">
                <a:latin typeface="Bell MT" pitchFamily="18" charset="0"/>
              </a:rPr>
              <a:t>Deputy</a:t>
            </a:r>
            <a:r>
              <a:rPr lang="tr-TR" b="1" dirty="0">
                <a:latin typeface="Bell MT" pitchFamily="18" charset="0"/>
              </a:rPr>
              <a:t> </a:t>
            </a:r>
            <a:r>
              <a:rPr lang="tr-TR" b="1" dirty="0" err="1">
                <a:latin typeface="Bell MT" pitchFamily="18" charset="0"/>
              </a:rPr>
              <a:t>head</a:t>
            </a:r>
            <a:r>
              <a:rPr lang="tr-TR" b="1" dirty="0">
                <a:latin typeface="Bell MT" pitchFamily="18" charset="0"/>
              </a:rPr>
              <a:t> of </a:t>
            </a:r>
            <a:r>
              <a:rPr lang="tr-TR" b="1" dirty="0" err="1">
                <a:latin typeface="Bell MT" pitchFamily="18" charset="0"/>
              </a:rPr>
              <a:t>department</a:t>
            </a:r>
            <a:r>
              <a:rPr lang="tr-TR" b="1" dirty="0">
                <a:latin typeface="Bell MT" pitchFamily="18" charset="0"/>
              </a:rPr>
              <a:t>		</a:t>
            </a:r>
          </a:p>
        </p:txBody>
      </p:sp>
      <p:sp>
        <p:nvSpPr>
          <p:cNvPr id="8" name="Metin kutusu 7">
            <a:extLst>
              <a:ext uri="{FF2B5EF4-FFF2-40B4-BE49-F238E27FC236}">
                <a16:creationId xmlns:a16="http://schemas.microsoft.com/office/drawing/2014/main" id="{CB96319D-A630-79AA-7CAB-326C59AFCEE4}"/>
              </a:ext>
            </a:extLst>
          </p:cNvPr>
          <p:cNvSpPr txBox="1"/>
          <p:nvPr/>
        </p:nvSpPr>
        <p:spPr>
          <a:xfrm>
            <a:off x="5580113" y="5730463"/>
            <a:ext cx="3384376" cy="707886"/>
          </a:xfrm>
          <a:prstGeom prst="rect">
            <a:avLst/>
          </a:prstGeom>
          <a:noFill/>
        </p:spPr>
        <p:txBody>
          <a:bodyPr wrap="square" rtlCol="0">
            <a:spAutoFit/>
          </a:bodyPr>
          <a:lstStyle/>
          <a:p>
            <a:r>
              <a:rPr lang="tr-TR" sz="2000" b="1" dirty="0">
                <a:latin typeface="Bell MT" pitchFamily="18" charset="0"/>
              </a:rPr>
              <a:t> Doç. Dr. Sinan KAPTAN</a:t>
            </a:r>
          </a:p>
          <a:p>
            <a:r>
              <a:rPr lang="tr-TR" sz="2000" b="1" dirty="0" err="1">
                <a:latin typeface="Bell MT" pitchFamily="18" charset="0"/>
              </a:rPr>
              <a:t>Deputy</a:t>
            </a:r>
            <a:r>
              <a:rPr lang="tr-TR" sz="2000" b="1" dirty="0">
                <a:latin typeface="Bell MT" pitchFamily="18" charset="0"/>
              </a:rPr>
              <a:t> </a:t>
            </a:r>
            <a:r>
              <a:rPr lang="tr-TR" sz="2000" b="1" dirty="0" err="1">
                <a:latin typeface="Bell MT" pitchFamily="18" charset="0"/>
              </a:rPr>
              <a:t>head</a:t>
            </a:r>
            <a:r>
              <a:rPr lang="tr-TR" sz="2000" b="1" dirty="0">
                <a:latin typeface="Bell MT" pitchFamily="18" charset="0"/>
              </a:rPr>
              <a:t> of </a:t>
            </a:r>
            <a:r>
              <a:rPr lang="tr-TR" sz="2000" b="1" dirty="0" err="1">
                <a:latin typeface="Bell MT" pitchFamily="18" charset="0"/>
              </a:rPr>
              <a:t>department</a:t>
            </a:r>
            <a:endParaRPr lang="tr-TR" sz="2000" b="1" dirty="0">
              <a:latin typeface="Bell MT" pitchFamily="18" charset="0"/>
            </a:endParaRPr>
          </a:p>
        </p:txBody>
      </p:sp>
      <p:pic>
        <p:nvPicPr>
          <p:cNvPr id="10" name="Resim 9">
            <a:extLst>
              <a:ext uri="{FF2B5EF4-FFF2-40B4-BE49-F238E27FC236}">
                <a16:creationId xmlns:a16="http://schemas.microsoft.com/office/drawing/2014/main" id="{4306B8A9-2F7F-AD5F-B998-029D545CEB21}"/>
              </a:ext>
            </a:extLst>
          </p:cNvPr>
          <p:cNvPicPr>
            <a:picLocks noChangeAspect="1"/>
          </p:cNvPicPr>
          <p:nvPr/>
        </p:nvPicPr>
        <p:blipFill>
          <a:blip r:embed="rId2"/>
          <a:stretch>
            <a:fillRect/>
          </a:stretch>
        </p:blipFill>
        <p:spPr>
          <a:xfrm>
            <a:off x="6413128" y="2715619"/>
            <a:ext cx="2119311" cy="283152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Resim 6">
            <a:extLst>
              <a:ext uri="{FF2B5EF4-FFF2-40B4-BE49-F238E27FC236}">
                <a16:creationId xmlns:a16="http://schemas.microsoft.com/office/drawing/2014/main" id="{4687CAED-38B2-EBB8-DE12-8CAEAD5591D7}"/>
              </a:ext>
            </a:extLst>
          </p:cNvPr>
          <p:cNvPicPr>
            <a:picLocks noChangeAspect="1"/>
          </p:cNvPicPr>
          <p:nvPr/>
        </p:nvPicPr>
        <p:blipFill>
          <a:blip r:embed="rId3"/>
          <a:stretch>
            <a:fillRect/>
          </a:stretch>
        </p:blipFill>
        <p:spPr>
          <a:xfrm>
            <a:off x="3239733" y="1410360"/>
            <a:ext cx="2462997" cy="5142185"/>
          </a:xfrm>
          <a:prstGeom prst="rect">
            <a:avLst/>
          </a:prstGeom>
        </p:spPr>
      </p:pic>
      <p:pic>
        <p:nvPicPr>
          <p:cNvPr id="9" name="Resim 8">
            <a:extLst>
              <a:ext uri="{FF2B5EF4-FFF2-40B4-BE49-F238E27FC236}">
                <a16:creationId xmlns:a16="http://schemas.microsoft.com/office/drawing/2014/main" id="{912B9411-065D-C370-3D99-43549EF67B4F}"/>
              </a:ext>
            </a:extLst>
          </p:cNvPr>
          <p:cNvPicPr>
            <a:picLocks noChangeAspect="1"/>
          </p:cNvPicPr>
          <p:nvPr/>
        </p:nvPicPr>
        <p:blipFill>
          <a:blip r:embed="rId4"/>
          <a:stretch>
            <a:fillRect/>
          </a:stretch>
        </p:blipFill>
        <p:spPr>
          <a:xfrm>
            <a:off x="333544" y="2664146"/>
            <a:ext cx="2219136" cy="5919341"/>
          </a:xfrm>
          <a:prstGeom prst="rect">
            <a:avLst/>
          </a:prstGeom>
        </p:spPr>
      </p:pic>
    </p:spTree>
    <p:extLst>
      <p:ext uri="{BB962C8B-B14F-4D97-AF65-F5344CB8AC3E}">
        <p14:creationId xmlns:p14="http://schemas.microsoft.com/office/powerpoint/2010/main" val="212864065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179512" y="908720"/>
            <a:ext cx="8856984" cy="1143000"/>
          </a:xfrm>
        </p:spPr>
        <p:txBody>
          <a:bodyPr>
            <a:noAutofit/>
          </a:bodyPr>
          <a:lstStyle/>
          <a:p>
            <a:r>
              <a:rPr lang="tr-TR" sz="3200" b="1" dirty="0" err="1">
                <a:solidFill>
                  <a:schemeClr val="tx2">
                    <a:lumMod val="75000"/>
                  </a:schemeClr>
                </a:solidFill>
              </a:rPr>
              <a:t>Department</a:t>
            </a:r>
            <a:r>
              <a:rPr lang="tr-TR" sz="3200" b="1" dirty="0">
                <a:solidFill>
                  <a:schemeClr val="tx2">
                    <a:lumMod val="75000"/>
                  </a:schemeClr>
                </a:solidFill>
              </a:rPr>
              <a:t> of </a:t>
            </a:r>
            <a:r>
              <a:rPr lang="tr-TR" sz="3200" b="1" dirty="0" err="1">
                <a:solidFill>
                  <a:schemeClr val="tx2">
                    <a:lumMod val="75000"/>
                  </a:schemeClr>
                </a:solidFill>
              </a:rPr>
              <a:t>Forest</a:t>
            </a:r>
            <a:r>
              <a:rPr lang="tr-TR" sz="3200" b="1" dirty="0">
                <a:solidFill>
                  <a:schemeClr val="tx2">
                    <a:lumMod val="75000"/>
                  </a:schemeClr>
                </a:solidFill>
              </a:rPr>
              <a:t> </a:t>
            </a:r>
            <a:r>
              <a:rPr lang="tr-TR" sz="3200" b="1" dirty="0" err="1">
                <a:solidFill>
                  <a:schemeClr val="tx2">
                    <a:lumMod val="75000"/>
                  </a:schemeClr>
                </a:solidFill>
              </a:rPr>
              <a:t>Botany</a:t>
            </a:r>
            <a:endParaRPr lang="tr-TR" sz="3200" b="1" i="0" dirty="0">
              <a:solidFill>
                <a:schemeClr val="tx2">
                  <a:lumMod val="75000"/>
                </a:schemeClr>
              </a:solidFill>
              <a:effectLst/>
              <a:latin typeface="Bell MT" pitchFamily="18" charset="0"/>
            </a:endParaRPr>
          </a:p>
        </p:txBody>
      </p:sp>
      <p:sp>
        <p:nvSpPr>
          <p:cNvPr id="6" name="Metin kutusu 5"/>
          <p:cNvSpPr txBox="1"/>
          <p:nvPr/>
        </p:nvSpPr>
        <p:spPr>
          <a:xfrm>
            <a:off x="755576" y="5478255"/>
            <a:ext cx="7992888" cy="677108"/>
          </a:xfrm>
          <a:prstGeom prst="rect">
            <a:avLst/>
          </a:prstGeom>
          <a:solidFill>
            <a:schemeClr val="accent1"/>
          </a:solidFill>
        </p:spPr>
        <p:txBody>
          <a:bodyPr wrap="square" rtlCol="0">
            <a:spAutoFit/>
          </a:bodyPr>
          <a:lstStyle/>
          <a:p>
            <a:r>
              <a:rPr lang="tr-TR" b="1" dirty="0">
                <a:latin typeface="Bell MT" pitchFamily="18" charset="0"/>
              </a:rPr>
              <a:t>Prof. Dr. Barbaros YAMAN</a:t>
            </a:r>
            <a:r>
              <a:rPr lang="tr-TR" b="1" dirty="0">
                <a:solidFill>
                  <a:srgbClr val="000000"/>
                </a:solidFill>
                <a:latin typeface="Bell MT" pitchFamily="18" charset="0"/>
              </a:rPr>
              <a:t> 		      </a:t>
            </a:r>
            <a:r>
              <a:rPr lang="tr-TR" b="1" dirty="0">
                <a:latin typeface="Bell MT" pitchFamily="18" charset="0"/>
              </a:rPr>
              <a:t>Arş. Gör. Esra PULAT</a:t>
            </a:r>
            <a:r>
              <a:rPr lang="tr-TR" b="1" dirty="0">
                <a:solidFill>
                  <a:srgbClr val="000000"/>
                </a:solidFill>
                <a:latin typeface="Bell MT" pitchFamily="18" charset="0"/>
              </a:rPr>
              <a:t>     </a:t>
            </a:r>
          </a:p>
          <a:p>
            <a:r>
              <a:rPr lang="tr-TR" sz="2000" b="1" dirty="0">
                <a:solidFill>
                  <a:srgbClr val="000000"/>
                </a:solidFill>
                <a:latin typeface="Bell MT" pitchFamily="18" charset="0"/>
              </a:rPr>
              <a:t>       </a:t>
            </a:r>
            <a:r>
              <a:rPr lang="tr-TR" sz="2000" b="1" dirty="0" err="1">
                <a:solidFill>
                  <a:srgbClr val="000000"/>
                </a:solidFill>
                <a:latin typeface="Bell MT" pitchFamily="18" charset="0"/>
              </a:rPr>
              <a:t>Head</a:t>
            </a:r>
            <a:r>
              <a:rPr lang="tr-TR" sz="2000" b="1" dirty="0">
                <a:solidFill>
                  <a:srgbClr val="000000"/>
                </a:solidFill>
                <a:latin typeface="Bell MT" pitchFamily="18" charset="0"/>
              </a:rPr>
              <a:t> of </a:t>
            </a:r>
            <a:r>
              <a:rPr lang="tr-TR" sz="2000" b="1" dirty="0" err="1">
                <a:solidFill>
                  <a:srgbClr val="000000"/>
                </a:solidFill>
                <a:latin typeface="Bell MT" pitchFamily="18" charset="0"/>
              </a:rPr>
              <a:t>department</a:t>
            </a:r>
            <a:endParaRPr lang="tr-TR" sz="2000" b="1" dirty="0">
              <a:latin typeface="Bell MT" pitchFamily="18" charset="0"/>
            </a:endParaRPr>
          </a:p>
        </p:txBody>
      </p:sp>
      <p:pic>
        <p:nvPicPr>
          <p:cNvPr id="3" name="Resim 2"/>
          <p:cNvPicPr>
            <a:picLocks noChangeAspect="1"/>
          </p:cNvPicPr>
          <p:nvPr/>
        </p:nvPicPr>
        <p:blipFill>
          <a:blip r:embed="rId2"/>
          <a:stretch>
            <a:fillRect/>
          </a:stretch>
        </p:blipFill>
        <p:spPr>
          <a:xfrm>
            <a:off x="5724128" y="1844824"/>
            <a:ext cx="2360433" cy="337054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 name="Picture 2">
            <a:extLst>
              <a:ext uri="{FF2B5EF4-FFF2-40B4-BE49-F238E27FC236}">
                <a16:creationId xmlns:a16="http://schemas.microsoft.com/office/drawing/2014/main" id="{AB066759-3C40-4B59-77FC-356F9BA545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051721"/>
            <a:ext cx="4026024" cy="3422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3501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87200" y="348347"/>
            <a:ext cx="8856984" cy="1143000"/>
          </a:xfrm>
        </p:spPr>
        <p:txBody>
          <a:bodyPr>
            <a:noAutofit/>
          </a:bodyPr>
          <a:lstStyle/>
          <a:p>
            <a:r>
              <a:rPr lang="tr-TR" sz="3200" b="1" dirty="0" err="1">
                <a:solidFill>
                  <a:schemeClr val="tx2">
                    <a:lumMod val="75000"/>
                  </a:schemeClr>
                </a:solidFill>
              </a:rPr>
              <a:t>Department</a:t>
            </a:r>
            <a:r>
              <a:rPr lang="tr-TR" sz="3200" b="1" dirty="0">
                <a:solidFill>
                  <a:schemeClr val="tx2">
                    <a:lumMod val="75000"/>
                  </a:schemeClr>
                </a:solidFill>
              </a:rPr>
              <a:t> of </a:t>
            </a:r>
            <a:r>
              <a:rPr lang="tr-TR" sz="3200" b="1" dirty="0" err="1">
                <a:solidFill>
                  <a:schemeClr val="tx2">
                    <a:lumMod val="75000"/>
                  </a:schemeClr>
                </a:solidFill>
              </a:rPr>
              <a:t>Forest</a:t>
            </a:r>
            <a:r>
              <a:rPr lang="tr-TR" sz="3200" b="1" dirty="0">
                <a:solidFill>
                  <a:schemeClr val="tx2">
                    <a:lumMod val="75000"/>
                  </a:schemeClr>
                </a:solidFill>
              </a:rPr>
              <a:t> Management</a:t>
            </a:r>
            <a:endParaRPr lang="tr-TR" sz="3200" b="1" i="0" dirty="0">
              <a:solidFill>
                <a:schemeClr val="tx2">
                  <a:lumMod val="75000"/>
                </a:schemeClr>
              </a:solidFill>
              <a:effectLst/>
              <a:latin typeface="Bell MT" pitchFamily="18" charset="0"/>
            </a:endParaRPr>
          </a:p>
        </p:txBody>
      </p:sp>
      <p:sp>
        <p:nvSpPr>
          <p:cNvPr id="6" name="Metin kutusu 5"/>
          <p:cNvSpPr txBox="1"/>
          <p:nvPr/>
        </p:nvSpPr>
        <p:spPr>
          <a:xfrm>
            <a:off x="207205" y="4221088"/>
            <a:ext cx="2952328" cy="707886"/>
          </a:xfrm>
          <a:prstGeom prst="rect">
            <a:avLst/>
          </a:prstGeom>
          <a:noFill/>
        </p:spPr>
        <p:txBody>
          <a:bodyPr wrap="square" rtlCol="0">
            <a:spAutoFit/>
          </a:bodyPr>
          <a:lstStyle/>
          <a:p>
            <a:pPr algn="ctr"/>
            <a:r>
              <a:rPr lang="tr-TR" sz="2000" b="1" dirty="0">
                <a:latin typeface="Bell MT" pitchFamily="18" charset="0"/>
              </a:rPr>
              <a:t>Prof. Dr. Ali DURKAYA</a:t>
            </a:r>
          </a:p>
          <a:p>
            <a:pPr algn="ctr"/>
            <a:r>
              <a:rPr lang="tr-TR" sz="2000" b="1" dirty="0" err="1">
                <a:latin typeface="Bell MT" pitchFamily="18" charset="0"/>
              </a:rPr>
              <a:t>Head</a:t>
            </a:r>
            <a:r>
              <a:rPr lang="tr-TR" sz="2000" b="1" dirty="0">
                <a:latin typeface="Bell MT" pitchFamily="18" charset="0"/>
              </a:rPr>
              <a:t> of </a:t>
            </a:r>
            <a:r>
              <a:rPr lang="tr-TR" sz="2000" b="1" dirty="0" err="1">
                <a:latin typeface="Bell MT" pitchFamily="18" charset="0"/>
              </a:rPr>
              <a:t>department</a:t>
            </a:r>
            <a:endParaRPr lang="tr-TR" sz="2000" dirty="0">
              <a:latin typeface="Bell MT" pitchFamily="18" charset="0"/>
            </a:endParaRPr>
          </a:p>
        </p:txBody>
      </p:sp>
      <p:sp>
        <p:nvSpPr>
          <p:cNvPr id="11" name="Metin kutusu 10"/>
          <p:cNvSpPr txBox="1"/>
          <p:nvPr/>
        </p:nvSpPr>
        <p:spPr>
          <a:xfrm>
            <a:off x="2940207" y="3532946"/>
            <a:ext cx="3150971" cy="400110"/>
          </a:xfrm>
          <a:prstGeom prst="rect">
            <a:avLst/>
          </a:prstGeom>
          <a:noFill/>
        </p:spPr>
        <p:txBody>
          <a:bodyPr wrap="square" rtlCol="0">
            <a:spAutoFit/>
          </a:bodyPr>
          <a:lstStyle/>
          <a:p>
            <a:r>
              <a:rPr lang="tr-TR" sz="2000" b="1" dirty="0">
                <a:latin typeface="Bell MT" pitchFamily="18" charset="0"/>
              </a:rPr>
              <a:t> Doç. Dr. Sinan KAPTAN</a:t>
            </a:r>
          </a:p>
        </p:txBody>
      </p:sp>
      <p:sp>
        <p:nvSpPr>
          <p:cNvPr id="10" name="Metin kutusu 9">
            <a:extLst>
              <a:ext uri="{FF2B5EF4-FFF2-40B4-BE49-F238E27FC236}">
                <a16:creationId xmlns:a16="http://schemas.microsoft.com/office/drawing/2014/main" id="{35677C81-4D6C-43AE-B25F-70F1C68D0811}"/>
              </a:ext>
            </a:extLst>
          </p:cNvPr>
          <p:cNvSpPr txBox="1"/>
          <p:nvPr/>
        </p:nvSpPr>
        <p:spPr>
          <a:xfrm>
            <a:off x="5789657" y="4221088"/>
            <a:ext cx="3354344" cy="707886"/>
          </a:xfrm>
          <a:prstGeom prst="rect">
            <a:avLst/>
          </a:prstGeom>
          <a:noFill/>
        </p:spPr>
        <p:txBody>
          <a:bodyPr wrap="square" rtlCol="0">
            <a:spAutoFit/>
          </a:bodyPr>
          <a:lstStyle/>
          <a:p>
            <a:pPr algn="ctr"/>
            <a:r>
              <a:rPr lang="tr-TR" sz="2000" b="1" dirty="0">
                <a:latin typeface="Bell MT" pitchFamily="18" charset="0"/>
              </a:rPr>
              <a:t>Prof. Dr. Birsen DURKAYA</a:t>
            </a:r>
          </a:p>
          <a:p>
            <a:pPr algn="ctr"/>
            <a:r>
              <a:rPr lang="tr-TR" sz="2000" b="1" dirty="0">
                <a:latin typeface="Bell MT" pitchFamily="18" charset="0"/>
              </a:rPr>
              <a:t> </a:t>
            </a:r>
            <a:r>
              <a:rPr lang="tr-TR" sz="2000" dirty="0">
                <a:latin typeface="Bell MT" pitchFamily="18" charset="0"/>
              </a:rPr>
              <a:t>Orman Fakültesi Dekanı</a:t>
            </a:r>
          </a:p>
        </p:txBody>
      </p:sp>
      <p:pic>
        <p:nvPicPr>
          <p:cNvPr id="16" name="Resim 15">
            <a:extLst>
              <a:ext uri="{FF2B5EF4-FFF2-40B4-BE49-F238E27FC236}">
                <a16:creationId xmlns:a16="http://schemas.microsoft.com/office/drawing/2014/main" id="{AA7AD32B-715C-4444-8EC0-11E357C18B58}"/>
              </a:ext>
            </a:extLst>
          </p:cNvPr>
          <p:cNvPicPr>
            <a:picLocks noChangeAspect="1"/>
          </p:cNvPicPr>
          <p:nvPr/>
        </p:nvPicPr>
        <p:blipFill>
          <a:blip r:embed="rId2"/>
          <a:stretch>
            <a:fillRect/>
          </a:stretch>
        </p:blipFill>
        <p:spPr>
          <a:xfrm>
            <a:off x="6660232" y="1223366"/>
            <a:ext cx="1937817" cy="269420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 name="Resim 3">
            <a:extLst>
              <a:ext uri="{FF2B5EF4-FFF2-40B4-BE49-F238E27FC236}">
                <a16:creationId xmlns:a16="http://schemas.microsoft.com/office/drawing/2014/main" id="{65FDAC0D-9D69-8A5B-69EF-01005E1C19BD}"/>
              </a:ext>
            </a:extLst>
          </p:cNvPr>
          <p:cNvPicPr>
            <a:picLocks noChangeAspect="1"/>
          </p:cNvPicPr>
          <p:nvPr/>
        </p:nvPicPr>
        <p:blipFill>
          <a:blip r:embed="rId3"/>
          <a:stretch>
            <a:fillRect/>
          </a:stretch>
        </p:blipFill>
        <p:spPr>
          <a:xfrm>
            <a:off x="3389178" y="4077072"/>
            <a:ext cx="2253028" cy="269420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Resim 2">
            <a:extLst>
              <a:ext uri="{FF2B5EF4-FFF2-40B4-BE49-F238E27FC236}">
                <a16:creationId xmlns:a16="http://schemas.microsoft.com/office/drawing/2014/main" id="{DAD51060-A099-469E-8D22-56629C561A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1178" y="1289584"/>
            <a:ext cx="2965622" cy="2648895"/>
          </a:xfrm>
          <a:prstGeom prst="rect">
            <a:avLst/>
          </a:prstGeom>
        </p:spPr>
      </p:pic>
      <p:pic>
        <p:nvPicPr>
          <p:cNvPr id="5" name="Picture 4">
            <a:extLst>
              <a:ext uri="{FF2B5EF4-FFF2-40B4-BE49-F238E27FC236}">
                <a16:creationId xmlns:a16="http://schemas.microsoft.com/office/drawing/2014/main" id="{675BF675-B588-2D27-B605-9DB2E2CFB8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93" y="1390415"/>
            <a:ext cx="2952329"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3396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143508" y="802054"/>
            <a:ext cx="8856984" cy="792088"/>
          </a:xfrm>
        </p:spPr>
        <p:txBody>
          <a:bodyPr>
            <a:noAutofit/>
          </a:bodyPr>
          <a:lstStyle/>
          <a:p>
            <a:r>
              <a:rPr lang="tr-TR" sz="3200" b="1" dirty="0">
                <a:solidFill>
                  <a:schemeClr val="tx2">
                    <a:lumMod val="75000"/>
                  </a:schemeClr>
                </a:solidFill>
              </a:rPr>
              <a:t>Havza Amenajmanı Anabilim Dalı</a:t>
            </a:r>
            <a:endParaRPr lang="tr-TR" sz="3200" b="1" i="0" dirty="0">
              <a:solidFill>
                <a:schemeClr val="tx2">
                  <a:lumMod val="75000"/>
                </a:schemeClr>
              </a:solidFill>
              <a:effectLst/>
              <a:latin typeface="Bell MT" pitchFamily="18" charset="0"/>
            </a:endParaRPr>
          </a:p>
        </p:txBody>
      </p:sp>
      <p:sp>
        <p:nvSpPr>
          <p:cNvPr id="6" name="Metin kutusu 5"/>
          <p:cNvSpPr txBox="1"/>
          <p:nvPr/>
        </p:nvSpPr>
        <p:spPr>
          <a:xfrm>
            <a:off x="0" y="5677639"/>
            <a:ext cx="9144000" cy="707886"/>
          </a:xfrm>
          <a:prstGeom prst="rect">
            <a:avLst/>
          </a:prstGeom>
          <a:noFill/>
        </p:spPr>
        <p:txBody>
          <a:bodyPr wrap="square" rtlCol="0">
            <a:spAutoFit/>
          </a:bodyPr>
          <a:lstStyle/>
          <a:p>
            <a:r>
              <a:rPr lang="tr-TR" sz="2000" b="1" dirty="0">
                <a:latin typeface="Bell MT" pitchFamily="18" charset="0"/>
              </a:rPr>
              <a:t>  Arş. Gör. Eren BAŞ	                         	           Dr. Öğr. Üyesi Hüseyin ŞENSOY</a:t>
            </a:r>
          </a:p>
          <a:p>
            <a:r>
              <a:rPr lang="tr-TR" sz="2000" b="1" dirty="0">
                <a:solidFill>
                  <a:srgbClr val="000000"/>
                </a:solidFill>
                <a:latin typeface="Bell MT" pitchFamily="18" charset="0"/>
              </a:rPr>
              <a:t>			</a:t>
            </a:r>
            <a:endParaRPr lang="tr-TR" sz="2000" b="1" dirty="0">
              <a:latin typeface="Bell MT" pitchFamily="18" charset="0"/>
            </a:endParaRPr>
          </a:p>
        </p:txBody>
      </p:sp>
      <p:pic>
        <p:nvPicPr>
          <p:cNvPr id="9" name="Resim 8">
            <a:extLst>
              <a:ext uri="{FF2B5EF4-FFF2-40B4-BE49-F238E27FC236}">
                <a16:creationId xmlns:a16="http://schemas.microsoft.com/office/drawing/2014/main" id="{D0230742-2AF8-5EFF-6A22-90DCFD7FE420}"/>
              </a:ext>
            </a:extLst>
          </p:cNvPr>
          <p:cNvPicPr>
            <a:picLocks noChangeAspect="1"/>
          </p:cNvPicPr>
          <p:nvPr/>
        </p:nvPicPr>
        <p:blipFill>
          <a:blip r:embed="rId2"/>
          <a:stretch>
            <a:fillRect/>
          </a:stretch>
        </p:blipFill>
        <p:spPr>
          <a:xfrm>
            <a:off x="444898" y="2289224"/>
            <a:ext cx="2398085" cy="320116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Metin kutusu 9">
            <a:extLst>
              <a:ext uri="{FF2B5EF4-FFF2-40B4-BE49-F238E27FC236}">
                <a16:creationId xmlns:a16="http://schemas.microsoft.com/office/drawing/2014/main" id="{5128AA25-26B3-7B90-F103-ACA18385A1F9}"/>
              </a:ext>
            </a:extLst>
          </p:cNvPr>
          <p:cNvSpPr txBox="1"/>
          <p:nvPr/>
        </p:nvSpPr>
        <p:spPr>
          <a:xfrm>
            <a:off x="3203428" y="4706723"/>
            <a:ext cx="2520280" cy="923330"/>
          </a:xfrm>
          <a:prstGeom prst="rect">
            <a:avLst/>
          </a:prstGeom>
          <a:noFill/>
        </p:spPr>
        <p:txBody>
          <a:bodyPr wrap="square" rtlCol="0">
            <a:spAutoFit/>
          </a:bodyPr>
          <a:lstStyle/>
          <a:p>
            <a:r>
              <a:rPr lang="tr-TR" sz="1800" b="1" dirty="0">
                <a:latin typeface="Bell MT" pitchFamily="18" charset="0"/>
              </a:rPr>
              <a:t>Doç. Dr. </a:t>
            </a:r>
            <a:r>
              <a:rPr lang="fi-FI" sz="1800" b="1" dirty="0">
                <a:latin typeface="Bell MT" pitchFamily="18" charset="0"/>
              </a:rPr>
              <a:t>Şahin PALTA</a:t>
            </a:r>
            <a:endParaRPr lang="tr-TR" sz="1800" b="1" dirty="0">
              <a:latin typeface="Bell MT" pitchFamily="18" charset="0"/>
            </a:endParaRPr>
          </a:p>
          <a:p>
            <a:r>
              <a:rPr lang="tr-TR" b="1" dirty="0" err="1">
                <a:solidFill>
                  <a:srgbClr val="000000"/>
                </a:solidFill>
                <a:latin typeface="Bell MT" pitchFamily="18" charset="0"/>
              </a:rPr>
              <a:t>Head</a:t>
            </a:r>
            <a:r>
              <a:rPr lang="tr-TR" b="1" dirty="0">
                <a:solidFill>
                  <a:srgbClr val="000000"/>
                </a:solidFill>
                <a:latin typeface="Bell MT" pitchFamily="18" charset="0"/>
              </a:rPr>
              <a:t> of </a:t>
            </a:r>
            <a:r>
              <a:rPr lang="tr-TR" b="1" dirty="0" err="1">
                <a:solidFill>
                  <a:srgbClr val="000000"/>
                </a:solidFill>
                <a:latin typeface="Bell MT" pitchFamily="18" charset="0"/>
              </a:rPr>
              <a:t>department</a:t>
            </a:r>
            <a:endParaRPr lang="tr-TR" b="1" dirty="0">
              <a:solidFill>
                <a:srgbClr val="000000"/>
              </a:solidFill>
              <a:latin typeface="Bell MT" pitchFamily="18" charset="0"/>
            </a:endParaRPr>
          </a:p>
          <a:p>
            <a:r>
              <a:rPr lang="tr-TR" b="1" dirty="0" err="1">
                <a:solidFill>
                  <a:srgbClr val="000000"/>
                </a:solidFill>
                <a:latin typeface="Bell MT" pitchFamily="18" charset="0"/>
              </a:rPr>
              <a:t>Vice</a:t>
            </a:r>
            <a:r>
              <a:rPr lang="tr-TR" b="1" dirty="0">
                <a:solidFill>
                  <a:srgbClr val="000000"/>
                </a:solidFill>
                <a:latin typeface="Bell MT" pitchFamily="18" charset="0"/>
              </a:rPr>
              <a:t>-Dean</a:t>
            </a:r>
            <a:endParaRPr lang="tr-TR" dirty="0"/>
          </a:p>
        </p:txBody>
      </p:sp>
      <p:pic>
        <p:nvPicPr>
          <p:cNvPr id="14" name="Resim 13">
            <a:extLst>
              <a:ext uri="{FF2B5EF4-FFF2-40B4-BE49-F238E27FC236}">
                <a16:creationId xmlns:a16="http://schemas.microsoft.com/office/drawing/2014/main" id="{664CE411-8706-A574-BBFD-7F0D5B7C7491}"/>
              </a:ext>
            </a:extLst>
          </p:cNvPr>
          <p:cNvPicPr>
            <a:picLocks noChangeAspect="1"/>
          </p:cNvPicPr>
          <p:nvPr/>
        </p:nvPicPr>
        <p:blipFill>
          <a:blip r:embed="rId3"/>
          <a:stretch>
            <a:fillRect/>
          </a:stretch>
        </p:blipFill>
        <p:spPr>
          <a:xfrm>
            <a:off x="6283194" y="2167513"/>
            <a:ext cx="2643942" cy="332287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Picture 2">
            <a:extLst>
              <a:ext uri="{FF2B5EF4-FFF2-40B4-BE49-F238E27FC236}">
                <a16:creationId xmlns:a16="http://schemas.microsoft.com/office/drawing/2014/main" id="{F3528792-C033-3C41-24A1-C9A5133A8F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3415" y="1420845"/>
            <a:ext cx="3079346" cy="3322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4047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185911" y="692696"/>
            <a:ext cx="8856984" cy="864096"/>
          </a:xfrm>
        </p:spPr>
        <p:txBody>
          <a:bodyPr>
            <a:noAutofit/>
          </a:bodyPr>
          <a:lstStyle/>
          <a:p>
            <a:r>
              <a:rPr lang="tr-TR" sz="3200" b="1" dirty="0">
                <a:solidFill>
                  <a:schemeClr val="tx2">
                    <a:lumMod val="75000"/>
                  </a:schemeClr>
                </a:solidFill>
              </a:rPr>
              <a:t>Orman Entomolojisi ve Koruma Anabilim Dalı</a:t>
            </a:r>
            <a:endParaRPr lang="tr-TR" sz="3200" b="1" i="0" dirty="0">
              <a:solidFill>
                <a:schemeClr val="tx2">
                  <a:lumMod val="75000"/>
                </a:schemeClr>
              </a:solidFill>
              <a:effectLst/>
              <a:latin typeface="Bell MT" pitchFamily="18" charset="0"/>
            </a:endParaRPr>
          </a:p>
        </p:txBody>
      </p:sp>
      <p:sp>
        <p:nvSpPr>
          <p:cNvPr id="6" name="Metin kutusu 5"/>
          <p:cNvSpPr txBox="1"/>
          <p:nvPr/>
        </p:nvSpPr>
        <p:spPr>
          <a:xfrm>
            <a:off x="2342612" y="1585535"/>
            <a:ext cx="4461636" cy="1631216"/>
          </a:xfrm>
          <a:prstGeom prst="rect">
            <a:avLst/>
          </a:prstGeom>
          <a:noFill/>
        </p:spPr>
        <p:txBody>
          <a:bodyPr wrap="square" rtlCol="0">
            <a:spAutoFit/>
          </a:bodyPr>
          <a:lstStyle/>
          <a:p>
            <a:r>
              <a:rPr lang="tr-TR" sz="2000" b="1" dirty="0">
                <a:latin typeface="Bell MT" pitchFamily="18" charset="0"/>
              </a:rPr>
              <a:t>Prof. Dr. Azize TOPER KAYGIN</a:t>
            </a:r>
          </a:p>
          <a:p>
            <a:r>
              <a:rPr lang="tr-TR" sz="2000" dirty="0" err="1">
                <a:latin typeface="Bell MT" pitchFamily="18" charset="0"/>
              </a:rPr>
              <a:t>Head</a:t>
            </a:r>
            <a:r>
              <a:rPr lang="tr-TR" sz="2000" dirty="0">
                <a:latin typeface="Bell MT" pitchFamily="18" charset="0"/>
              </a:rPr>
              <a:t> of </a:t>
            </a:r>
            <a:r>
              <a:rPr lang="tr-TR" sz="2000" dirty="0" err="1">
                <a:latin typeface="Bell MT" pitchFamily="18" charset="0"/>
              </a:rPr>
              <a:t>department</a:t>
            </a:r>
            <a:endParaRPr lang="tr-TR" sz="2000" b="1" dirty="0">
              <a:latin typeface="Bell MT" pitchFamily="18" charset="0"/>
            </a:endParaRPr>
          </a:p>
          <a:p>
            <a:endParaRPr lang="tr-TR" sz="2000" b="1" dirty="0">
              <a:latin typeface="Bell MT" pitchFamily="18" charset="0"/>
            </a:endParaRPr>
          </a:p>
          <a:p>
            <a:endParaRPr lang="tr-TR" sz="2000" b="1" dirty="0">
              <a:latin typeface="Bell MT" pitchFamily="18" charset="0"/>
            </a:endParaRPr>
          </a:p>
          <a:p>
            <a:r>
              <a:rPr lang="tr-TR" sz="2000" b="1" dirty="0">
                <a:latin typeface="Bell MT" pitchFamily="18" charset="0"/>
              </a:rPr>
              <a:t>Doç. Dr. Nuri Kaan ÖZKAZANÇ</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3" y="1556792"/>
            <a:ext cx="2179722" cy="230425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5011" y="1585535"/>
            <a:ext cx="2081834" cy="230425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1" name="Metin kutusu 10"/>
          <p:cNvSpPr txBox="1"/>
          <p:nvPr/>
        </p:nvSpPr>
        <p:spPr>
          <a:xfrm>
            <a:off x="2348580" y="4194375"/>
            <a:ext cx="4167638" cy="2246769"/>
          </a:xfrm>
          <a:prstGeom prst="rect">
            <a:avLst/>
          </a:prstGeom>
          <a:noFill/>
        </p:spPr>
        <p:txBody>
          <a:bodyPr wrap="square" rtlCol="0">
            <a:spAutoFit/>
          </a:bodyPr>
          <a:lstStyle/>
          <a:p>
            <a:r>
              <a:rPr lang="tr-TR" sz="2000" b="1" dirty="0">
                <a:latin typeface="Bell MT" pitchFamily="18" charset="0"/>
              </a:rPr>
              <a:t>Doç. Dr. </a:t>
            </a:r>
            <a:r>
              <a:rPr lang="tr-TR" sz="2000" b="1" dirty="0" err="1">
                <a:latin typeface="Bell MT" pitchFamily="18" charset="0"/>
              </a:rPr>
              <a:t>Mertol</a:t>
            </a:r>
            <a:r>
              <a:rPr lang="tr-TR" sz="2000" b="1" dirty="0">
                <a:latin typeface="Bell MT" pitchFamily="18" charset="0"/>
              </a:rPr>
              <a:t> ERTUĞRUL</a:t>
            </a:r>
          </a:p>
          <a:p>
            <a:endParaRPr lang="tr-TR" sz="2000" b="1" dirty="0">
              <a:latin typeface="Bell MT" pitchFamily="18" charset="0"/>
            </a:endParaRPr>
          </a:p>
          <a:p>
            <a:endParaRPr lang="tr-TR" sz="2000" b="1" dirty="0">
              <a:latin typeface="Bell MT" pitchFamily="18" charset="0"/>
            </a:endParaRPr>
          </a:p>
          <a:p>
            <a:endParaRPr lang="tr-TR" sz="2000" b="1" dirty="0">
              <a:latin typeface="Bell MT" pitchFamily="18" charset="0"/>
            </a:endParaRPr>
          </a:p>
          <a:p>
            <a:r>
              <a:rPr lang="tr-TR" sz="2000" b="1" dirty="0">
                <a:latin typeface="Bell MT" pitchFamily="18" charset="0"/>
              </a:rPr>
              <a:t>	</a:t>
            </a:r>
          </a:p>
          <a:p>
            <a:endParaRPr lang="tr-TR" sz="2000" b="1" dirty="0">
              <a:latin typeface="Bell MT" pitchFamily="18" charset="0"/>
            </a:endParaRPr>
          </a:p>
          <a:p>
            <a:pPr algn="r"/>
            <a:r>
              <a:rPr lang="tr-TR" sz="2000" b="1" dirty="0">
                <a:latin typeface="Bell MT" pitchFamily="18" charset="0"/>
              </a:rPr>
              <a:t>Doç. Dr. </a:t>
            </a:r>
            <a:r>
              <a:rPr lang="tr-TR" sz="2000" b="1" dirty="0" err="1">
                <a:latin typeface="Bell MT" pitchFamily="18" charset="0"/>
              </a:rPr>
              <a:t>Yafes</a:t>
            </a:r>
            <a:r>
              <a:rPr lang="tr-TR" sz="2000" b="1" dirty="0">
                <a:latin typeface="Bell MT" pitchFamily="18" charset="0"/>
              </a:rPr>
              <a:t> YILDIZ</a:t>
            </a:r>
          </a:p>
        </p:txBody>
      </p:sp>
      <p:pic>
        <p:nvPicPr>
          <p:cNvPr id="12" name="Resim 11">
            <a:extLst>
              <a:ext uri="{FF2B5EF4-FFF2-40B4-BE49-F238E27FC236}">
                <a16:creationId xmlns:a16="http://schemas.microsoft.com/office/drawing/2014/main" id="{A509E996-4D3D-F06E-E3E8-0D5E2F54EEBB}"/>
              </a:ext>
            </a:extLst>
          </p:cNvPr>
          <p:cNvPicPr>
            <a:picLocks noChangeAspect="1"/>
          </p:cNvPicPr>
          <p:nvPr/>
        </p:nvPicPr>
        <p:blipFill>
          <a:blip r:embed="rId4"/>
          <a:stretch>
            <a:fillRect/>
          </a:stretch>
        </p:blipFill>
        <p:spPr>
          <a:xfrm>
            <a:off x="6682525" y="4194375"/>
            <a:ext cx="2081833" cy="244827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 name="Resim 3">
            <a:extLst>
              <a:ext uri="{FF2B5EF4-FFF2-40B4-BE49-F238E27FC236}">
                <a16:creationId xmlns:a16="http://schemas.microsoft.com/office/drawing/2014/main" id="{680AAD6F-F627-98A7-B673-7F68AA638E0F}"/>
              </a:ext>
            </a:extLst>
          </p:cNvPr>
          <p:cNvPicPr>
            <a:picLocks noChangeAspect="1"/>
          </p:cNvPicPr>
          <p:nvPr/>
        </p:nvPicPr>
        <p:blipFill>
          <a:blip r:embed="rId5"/>
          <a:stretch>
            <a:fillRect/>
          </a:stretch>
        </p:blipFill>
        <p:spPr>
          <a:xfrm>
            <a:off x="160055" y="4043584"/>
            <a:ext cx="2182557" cy="2548349"/>
          </a:xfrm>
          <a:prstGeom prst="rect">
            <a:avLst/>
          </a:prstGeom>
        </p:spPr>
      </p:pic>
    </p:spTree>
    <p:extLst>
      <p:ext uri="{BB962C8B-B14F-4D97-AF65-F5344CB8AC3E}">
        <p14:creationId xmlns:p14="http://schemas.microsoft.com/office/powerpoint/2010/main" val="357533625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179512" y="908720"/>
            <a:ext cx="8856984" cy="1143000"/>
          </a:xfrm>
        </p:spPr>
        <p:txBody>
          <a:bodyPr>
            <a:noAutofit/>
          </a:bodyPr>
          <a:lstStyle/>
          <a:p>
            <a:r>
              <a:rPr lang="tr-TR" sz="3200" b="1" i="0" dirty="0">
                <a:solidFill>
                  <a:schemeClr val="tx2">
                    <a:lumMod val="75000"/>
                  </a:schemeClr>
                </a:solidFill>
                <a:effectLst/>
                <a:latin typeface="Bell MT" pitchFamily="18" charset="0"/>
              </a:rPr>
              <a:t>Silvikültür Anabilim Dalı</a:t>
            </a:r>
          </a:p>
        </p:txBody>
      </p:sp>
      <p:sp>
        <p:nvSpPr>
          <p:cNvPr id="6" name="Metin kutusu 5"/>
          <p:cNvSpPr txBox="1"/>
          <p:nvPr/>
        </p:nvSpPr>
        <p:spPr>
          <a:xfrm>
            <a:off x="539552" y="5433030"/>
            <a:ext cx="8496944" cy="1015663"/>
          </a:xfrm>
          <a:prstGeom prst="rect">
            <a:avLst/>
          </a:prstGeom>
          <a:noFill/>
        </p:spPr>
        <p:txBody>
          <a:bodyPr wrap="square" rtlCol="0">
            <a:spAutoFit/>
          </a:bodyPr>
          <a:lstStyle/>
          <a:p>
            <a:r>
              <a:rPr lang="tr-TR" sz="2000" b="1" dirty="0">
                <a:latin typeface="Bell MT" pitchFamily="18" charset="0"/>
              </a:rPr>
              <a:t>         Prof. Dr. Erol KIRDAR                      Prof. Dr. Halil Barış ÖZEL	    	 </a:t>
            </a:r>
            <a:r>
              <a:rPr lang="tr-TR" sz="2000" b="1" dirty="0" err="1">
                <a:solidFill>
                  <a:srgbClr val="000000"/>
                </a:solidFill>
                <a:latin typeface="Bell MT" pitchFamily="18" charset="0"/>
              </a:rPr>
              <a:t>Head</a:t>
            </a:r>
            <a:r>
              <a:rPr lang="tr-TR" sz="2000" b="1" dirty="0">
                <a:solidFill>
                  <a:srgbClr val="000000"/>
                </a:solidFill>
                <a:latin typeface="Bell MT" pitchFamily="18" charset="0"/>
              </a:rPr>
              <a:t> of </a:t>
            </a:r>
            <a:r>
              <a:rPr lang="tr-TR" sz="2000" b="1" dirty="0" err="1">
                <a:solidFill>
                  <a:srgbClr val="000000"/>
                </a:solidFill>
                <a:latin typeface="Bell MT" pitchFamily="18" charset="0"/>
              </a:rPr>
              <a:t>department</a:t>
            </a:r>
            <a:r>
              <a:rPr lang="tr-TR" sz="2000" b="1" dirty="0">
                <a:solidFill>
                  <a:srgbClr val="000000"/>
                </a:solidFill>
                <a:latin typeface="Bell MT" pitchFamily="18" charset="0"/>
              </a:rPr>
              <a:t>			</a:t>
            </a:r>
            <a:endParaRPr lang="tr-TR" sz="2000" b="1" dirty="0">
              <a:latin typeface="Bell MT" pitchFamily="18" charset="0"/>
            </a:endParaRPr>
          </a:p>
          <a:p>
            <a:endParaRPr lang="tr-TR" sz="2000" b="1" dirty="0">
              <a:latin typeface="Bell MT" pitchFamily="18" charset="0"/>
            </a:endParaRPr>
          </a:p>
        </p:txBody>
      </p:sp>
      <p:pic>
        <p:nvPicPr>
          <p:cNvPr id="5" name="Resim 4">
            <a:extLst>
              <a:ext uri="{FF2B5EF4-FFF2-40B4-BE49-F238E27FC236}">
                <a16:creationId xmlns:a16="http://schemas.microsoft.com/office/drawing/2014/main" id="{CCAC7AE3-B5CB-47A8-A524-2DA8A291F63F}"/>
              </a:ext>
            </a:extLst>
          </p:cNvPr>
          <p:cNvPicPr>
            <a:picLocks noChangeAspect="1"/>
          </p:cNvPicPr>
          <p:nvPr/>
        </p:nvPicPr>
        <p:blipFill>
          <a:blip r:embed="rId2"/>
          <a:stretch>
            <a:fillRect/>
          </a:stretch>
        </p:blipFill>
        <p:spPr>
          <a:xfrm>
            <a:off x="5665955" y="1829272"/>
            <a:ext cx="2342694" cy="315850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Picture 2">
            <a:extLst>
              <a:ext uri="{FF2B5EF4-FFF2-40B4-BE49-F238E27FC236}">
                <a16:creationId xmlns:a16="http://schemas.microsoft.com/office/drawing/2014/main" id="{33CA0726-7AC6-CB88-DB99-4CE565CC1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891792"/>
            <a:ext cx="3312368" cy="3255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55725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143508" y="650400"/>
            <a:ext cx="8856984" cy="707886"/>
          </a:xfrm>
        </p:spPr>
        <p:txBody>
          <a:bodyPr>
            <a:noAutofit/>
          </a:bodyPr>
          <a:lstStyle/>
          <a:p>
            <a:r>
              <a:rPr lang="tr-TR" sz="3200" b="1" i="0" dirty="0">
                <a:solidFill>
                  <a:schemeClr val="tx2">
                    <a:lumMod val="75000"/>
                  </a:schemeClr>
                </a:solidFill>
                <a:effectLst/>
                <a:latin typeface="Bell MT" pitchFamily="18" charset="0"/>
              </a:rPr>
              <a:t>Ormancılık Ekonomisi Anabilim Dalı</a:t>
            </a:r>
            <a:endParaRPr lang="tr-TR" sz="3200" b="1" dirty="0">
              <a:solidFill>
                <a:schemeClr val="tx2">
                  <a:lumMod val="75000"/>
                </a:schemeClr>
              </a:solidFill>
              <a:latin typeface="Bell MT" pitchFamily="18" charset="0"/>
            </a:endParaRPr>
          </a:p>
        </p:txBody>
      </p:sp>
      <p:sp>
        <p:nvSpPr>
          <p:cNvPr id="6" name="Metin kutusu 5"/>
          <p:cNvSpPr txBox="1"/>
          <p:nvPr/>
        </p:nvSpPr>
        <p:spPr>
          <a:xfrm>
            <a:off x="2987824" y="4509120"/>
            <a:ext cx="3456384" cy="707886"/>
          </a:xfrm>
          <a:prstGeom prst="rect">
            <a:avLst/>
          </a:prstGeom>
          <a:noFill/>
        </p:spPr>
        <p:txBody>
          <a:bodyPr wrap="square" rtlCol="0">
            <a:spAutoFit/>
          </a:bodyPr>
          <a:lstStyle/>
          <a:p>
            <a:r>
              <a:rPr lang="tr-TR" sz="2000" b="1" dirty="0">
                <a:latin typeface="Bell MT" pitchFamily="18" charset="0"/>
              </a:rPr>
              <a:t>Prof. Dr. İsmet DAŞDEMİR</a:t>
            </a:r>
          </a:p>
          <a:p>
            <a:pPr algn="ctr"/>
            <a:r>
              <a:rPr lang="tr-TR" sz="2000" b="1" dirty="0" err="1">
                <a:solidFill>
                  <a:srgbClr val="000000"/>
                </a:solidFill>
                <a:latin typeface="Bell MT" pitchFamily="18" charset="0"/>
              </a:rPr>
              <a:t>Head</a:t>
            </a:r>
            <a:r>
              <a:rPr lang="tr-TR" sz="2000" b="1" dirty="0">
                <a:solidFill>
                  <a:srgbClr val="000000"/>
                </a:solidFill>
                <a:latin typeface="Bell MT" pitchFamily="18" charset="0"/>
              </a:rPr>
              <a:t> of </a:t>
            </a:r>
            <a:r>
              <a:rPr lang="tr-TR" sz="2000" b="1" dirty="0" err="1">
                <a:solidFill>
                  <a:srgbClr val="000000"/>
                </a:solidFill>
                <a:latin typeface="Bell MT" pitchFamily="18" charset="0"/>
              </a:rPr>
              <a:t>department</a:t>
            </a:r>
            <a:endParaRPr lang="tr-TR" sz="2000" b="1" dirty="0">
              <a:latin typeface="Bell MT" pitchFamily="18" charset="0"/>
            </a:endParaRPr>
          </a:p>
        </p:txBody>
      </p:sp>
      <p:sp>
        <p:nvSpPr>
          <p:cNvPr id="9" name="Metin kutusu 8">
            <a:extLst>
              <a:ext uri="{FF2B5EF4-FFF2-40B4-BE49-F238E27FC236}">
                <a16:creationId xmlns:a16="http://schemas.microsoft.com/office/drawing/2014/main" id="{1C154CA4-4A4B-40B2-974B-80D0A8E3EF3A}"/>
              </a:ext>
            </a:extLst>
          </p:cNvPr>
          <p:cNvSpPr txBox="1"/>
          <p:nvPr/>
        </p:nvSpPr>
        <p:spPr>
          <a:xfrm>
            <a:off x="218299" y="5634356"/>
            <a:ext cx="3456384" cy="400110"/>
          </a:xfrm>
          <a:prstGeom prst="rect">
            <a:avLst/>
          </a:prstGeom>
          <a:noFill/>
        </p:spPr>
        <p:txBody>
          <a:bodyPr wrap="square" rtlCol="0">
            <a:spAutoFit/>
          </a:bodyPr>
          <a:lstStyle/>
          <a:p>
            <a:r>
              <a:rPr lang="tr-TR" sz="2000" b="1" dirty="0">
                <a:latin typeface="Bell MT" pitchFamily="18" charset="0"/>
              </a:rPr>
              <a:t>Doç. Dr. Ersin GÜNGÖR</a:t>
            </a:r>
          </a:p>
        </p:txBody>
      </p:sp>
      <p:sp>
        <p:nvSpPr>
          <p:cNvPr id="10" name="Metin kutusu 9">
            <a:extLst>
              <a:ext uri="{FF2B5EF4-FFF2-40B4-BE49-F238E27FC236}">
                <a16:creationId xmlns:a16="http://schemas.microsoft.com/office/drawing/2014/main" id="{554DC57D-043A-4B3F-9D87-950D2A990F08}"/>
              </a:ext>
            </a:extLst>
          </p:cNvPr>
          <p:cNvSpPr txBox="1"/>
          <p:nvPr/>
        </p:nvSpPr>
        <p:spPr>
          <a:xfrm>
            <a:off x="4932040" y="5634356"/>
            <a:ext cx="4261975" cy="707886"/>
          </a:xfrm>
          <a:prstGeom prst="rect">
            <a:avLst/>
          </a:prstGeom>
          <a:noFill/>
        </p:spPr>
        <p:txBody>
          <a:bodyPr wrap="square" rtlCol="0">
            <a:spAutoFit/>
          </a:bodyPr>
          <a:lstStyle/>
          <a:p>
            <a:r>
              <a:rPr lang="tr-TR" sz="2000" b="1" dirty="0">
                <a:latin typeface="Bell MT" pitchFamily="18" charset="0"/>
              </a:rPr>
              <a:t>Arş. Gör. Dr. Yağmur YEŞİLBAŞ KELEŞ</a:t>
            </a:r>
          </a:p>
        </p:txBody>
      </p:sp>
      <p:pic>
        <p:nvPicPr>
          <p:cNvPr id="3" name="Resim 2">
            <a:extLst>
              <a:ext uri="{FF2B5EF4-FFF2-40B4-BE49-F238E27FC236}">
                <a16:creationId xmlns:a16="http://schemas.microsoft.com/office/drawing/2014/main" id="{D127F6B0-50CC-4744-A769-D5360AD19640}"/>
              </a:ext>
            </a:extLst>
          </p:cNvPr>
          <p:cNvPicPr>
            <a:picLocks noChangeAspect="1"/>
          </p:cNvPicPr>
          <p:nvPr/>
        </p:nvPicPr>
        <p:blipFill>
          <a:blip r:embed="rId2"/>
          <a:stretch>
            <a:fillRect/>
          </a:stretch>
        </p:blipFill>
        <p:spPr>
          <a:xfrm>
            <a:off x="3394059" y="1380234"/>
            <a:ext cx="2355882" cy="282626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 name="Resim 3">
            <a:extLst>
              <a:ext uri="{FF2B5EF4-FFF2-40B4-BE49-F238E27FC236}">
                <a16:creationId xmlns:a16="http://schemas.microsoft.com/office/drawing/2014/main" id="{E4B22EE8-A76D-41A1-8033-0BF21A86E4CE}"/>
              </a:ext>
            </a:extLst>
          </p:cNvPr>
          <p:cNvPicPr>
            <a:picLocks noChangeAspect="1"/>
          </p:cNvPicPr>
          <p:nvPr/>
        </p:nvPicPr>
        <p:blipFill>
          <a:blip r:embed="rId3"/>
          <a:stretch>
            <a:fillRect/>
          </a:stretch>
        </p:blipFill>
        <p:spPr>
          <a:xfrm>
            <a:off x="6448163" y="2536386"/>
            <a:ext cx="2388396" cy="282626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2">
            <a:extLst>
              <a:ext uri="{FF2B5EF4-FFF2-40B4-BE49-F238E27FC236}">
                <a16:creationId xmlns:a16="http://schemas.microsoft.com/office/drawing/2014/main" id="{2388EC8C-E3D6-F56A-2DAB-E2BD99F1B9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08" y="2793364"/>
            <a:ext cx="2840361"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4453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179512" y="908720"/>
            <a:ext cx="8856984" cy="1143000"/>
          </a:xfrm>
        </p:spPr>
        <p:txBody>
          <a:bodyPr>
            <a:noAutofit/>
          </a:bodyPr>
          <a:lstStyle/>
          <a:p>
            <a:r>
              <a:rPr lang="tr-TR" sz="3200" b="1" dirty="0"/>
              <a:t>Ormancılık Politikası Anabilim Dalı</a:t>
            </a:r>
            <a:endParaRPr lang="tr-TR" sz="3200" b="1" i="0" dirty="0">
              <a:solidFill>
                <a:schemeClr val="tx2">
                  <a:lumMod val="75000"/>
                </a:schemeClr>
              </a:solidFill>
              <a:effectLst/>
              <a:latin typeface="Bell MT" pitchFamily="18" charset="0"/>
            </a:endParaRPr>
          </a:p>
        </p:txBody>
      </p:sp>
      <p:sp>
        <p:nvSpPr>
          <p:cNvPr id="5" name="Metin kutusu 4">
            <a:extLst>
              <a:ext uri="{FF2B5EF4-FFF2-40B4-BE49-F238E27FC236}">
                <a16:creationId xmlns:a16="http://schemas.microsoft.com/office/drawing/2014/main" id="{F2E08735-9112-E5A4-5ACC-9839424C66F8}"/>
              </a:ext>
            </a:extLst>
          </p:cNvPr>
          <p:cNvSpPr txBox="1"/>
          <p:nvPr/>
        </p:nvSpPr>
        <p:spPr>
          <a:xfrm>
            <a:off x="0" y="5759591"/>
            <a:ext cx="9036496" cy="707886"/>
          </a:xfrm>
          <a:prstGeom prst="rect">
            <a:avLst/>
          </a:prstGeom>
          <a:noFill/>
        </p:spPr>
        <p:txBody>
          <a:bodyPr wrap="square" rtlCol="0">
            <a:spAutoFit/>
          </a:bodyPr>
          <a:lstStyle/>
          <a:p>
            <a:r>
              <a:rPr lang="tr-TR" sz="2000" b="1" dirty="0">
                <a:latin typeface="Bell MT" pitchFamily="18" charset="0"/>
              </a:rPr>
              <a:t>	            	   Dr. Öğr. Üyesi H. Batuhan GÜNŞEN</a:t>
            </a:r>
            <a:r>
              <a:rPr lang="tr-TR" sz="2000" b="1" dirty="0">
                <a:solidFill>
                  <a:srgbClr val="000000"/>
                </a:solidFill>
                <a:latin typeface="Bell MT" pitchFamily="18" charset="0"/>
              </a:rPr>
              <a:t>	     </a:t>
            </a:r>
          </a:p>
          <a:p>
            <a:r>
              <a:rPr lang="tr-TR" sz="2000" b="1" dirty="0">
                <a:solidFill>
                  <a:srgbClr val="000000"/>
                </a:solidFill>
                <a:latin typeface="Bell MT" pitchFamily="18" charset="0"/>
              </a:rPr>
              <a:t>                                       </a:t>
            </a:r>
            <a:r>
              <a:rPr lang="tr-TR" sz="2000" b="1" dirty="0" err="1">
                <a:solidFill>
                  <a:srgbClr val="000000"/>
                </a:solidFill>
                <a:latin typeface="Bell MT" pitchFamily="18" charset="0"/>
              </a:rPr>
              <a:t>Head</a:t>
            </a:r>
            <a:r>
              <a:rPr lang="tr-TR" sz="2000" b="1" dirty="0">
                <a:solidFill>
                  <a:srgbClr val="000000"/>
                </a:solidFill>
                <a:latin typeface="Bell MT" pitchFamily="18" charset="0"/>
              </a:rPr>
              <a:t> of </a:t>
            </a:r>
            <a:r>
              <a:rPr lang="tr-TR" sz="2000" b="1" dirty="0" err="1">
                <a:solidFill>
                  <a:srgbClr val="000000"/>
                </a:solidFill>
                <a:latin typeface="Bell MT" pitchFamily="18" charset="0"/>
              </a:rPr>
              <a:t>department</a:t>
            </a:r>
            <a:r>
              <a:rPr lang="tr-TR" sz="2000" b="1" dirty="0">
                <a:solidFill>
                  <a:srgbClr val="000000"/>
                </a:solidFill>
                <a:latin typeface="Bell MT" pitchFamily="18" charset="0"/>
              </a:rPr>
              <a:t>			</a:t>
            </a:r>
            <a:endParaRPr lang="tr-TR" sz="2000" b="1" dirty="0">
              <a:latin typeface="Bell MT" pitchFamily="18" charset="0"/>
            </a:endParaRPr>
          </a:p>
        </p:txBody>
      </p:sp>
      <p:pic>
        <p:nvPicPr>
          <p:cNvPr id="3" name="Resim 2">
            <a:extLst>
              <a:ext uri="{FF2B5EF4-FFF2-40B4-BE49-F238E27FC236}">
                <a16:creationId xmlns:a16="http://schemas.microsoft.com/office/drawing/2014/main" id="{B214DABB-125F-4864-AD42-5E465DD16513}"/>
              </a:ext>
            </a:extLst>
          </p:cNvPr>
          <p:cNvPicPr>
            <a:picLocks noChangeAspect="1"/>
          </p:cNvPicPr>
          <p:nvPr/>
        </p:nvPicPr>
        <p:blipFill>
          <a:blip r:embed="rId2"/>
          <a:stretch>
            <a:fillRect/>
          </a:stretch>
        </p:blipFill>
        <p:spPr>
          <a:xfrm>
            <a:off x="1763688" y="2068948"/>
            <a:ext cx="5328592" cy="3376275"/>
          </a:xfrm>
          <a:prstGeom prst="rect">
            <a:avLst/>
          </a:prstGeom>
        </p:spPr>
      </p:pic>
    </p:spTree>
    <p:extLst>
      <p:ext uri="{BB962C8B-B14F-4D97-AF65-F5344CB8AC3E}">
        <p14:creationId xmlns:p14="http://schemas.microsoft.com/office/powerpoint/2010/main" val="14437545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179512" y="908720"/>
            <a:ext cx="8856984" cy="1143000"/>
          </a:xfrm>
        </p:spPr>
        <p:txBody>
          <a:bodyPr>
            <a:noAutofit/>
          </a:bodyPr>
          <a:lstStyle/>
          <a:p>
            <a:r>
              <a:rPr lang="tr-TR" sz="3200" b="1" dirty="0">
                <a:solidFill>
                  <a:schemeClr val="tx2">
                    <a:lumMod val="75000"/>
                  </a:schemeClr>
                </a:solidFill>
              </a:rPr>
              <a:t>Ormancılık Hukuku Anabilim Dalı</a:t>
            </a:r>
            <a:endParaRPr lang="tr-TR" sz="3200" b="1" dirty="0">
              <a:solidFill>
                <a:schemeClr val="tx2">
                  <a:lumMod val="75000"/>
                </a:schemeClr>
              </a:solidFill>
              <a:latin typeface="Bell MT" pitchFamily="18" charset="0"/>
            </a:endParaRPr>
          </a:p>
        </p:txBody>
      </p:sp>
      <p:sp>
        <p:nvSpPr>
          <p:cNvPr id="6" name="Metin kutusu 5"/>
          <p:cNvSpPr txBox="1"/>
          <p:nvPr/>
        </p:nvSpPr>
        <p:spPr>
          <a:xfrm>
            <a:off x="1979712" y="5349115"/>
            <a:ext cx="5184576" cy="1569660"/>
          </a:xfrm>
          <a:prstGeom prst="rect">
            <a:avLst/>
          </a:prstGeom>
          <a:noFill/>
        </p:spPr>
        <p:txBody>
          <a:bodyPr wrap="square" rtlCol="0">
            <a:spAutoFit/>
          </a:bodyPr>
          <a:lstStyle/>
          <a:p>
            <a:pPr algn="ctr"/>
            <a:r>
              <a:rPr lang="tr-TR" sz="2400" b="1" dirty="0">
                <a:latin typeface="Bell MT" pitchFamily="18" charset="0"/>
              </a:rPr>
              <a:t>Doç. Dr. Gökçe GENÇAY</a:t>
            </a:r>
            <a:endParaRPr lang="tr-TR" sz="2400" b="1" dirty="0">
              <a:solidFill>
                <a:srgbClr val="000000"/>
              </a:solidFill>
              <a:latin typeface="Bell MT" pitchFamily="18" charset="0"/>
            </a:endParaRPr>
          </a:p>
          <a:p>
            <a:pPr algn="ctr"/>
            <a:r>
              <a:rPr lang="tr-TR" sz="2400" b="1" dirty="0" err="1">
                <a:solidFill>
                  <a:srgbClr val="000000"/>
                </a:solidFill>
                <a:latin typeface="Bell MT" pitchFamily="18" charset="0"/>
              </a:rPr>
              <a:t>Head</a:t>
            </a:r>
            <a:r>
              <a:rPr lang="tr-TR" sz="2400" b="1" dirty="0">
                <a:solidFill>
                  <a:srgbClr val="000000"/>
                </a:solidFill>
                <a:latin typeface="Bell MT" pitchFamily="18" charset="0"/>
              </a:rPr>
              <a:t> of </a:t>
            </a:r>
            <a:r>
              <a:rPr lang="tr-TR" sz="2400" b="1" dirty="0" err="1">
                <a:solidFill>
                  <a:srgbClr val="000000"/>
                </a:solidFill>
                <a:latin typeface="Bell MT" pitchFamily="18" charset="0"/>
              </a:rPr>
              <a:t>department</a:t>
            </a:r>
            <a:endParaRPr lang="tr-TR" sz="2400" b="1" dirty="0">
              <a:solidFill>
                <a:srgbClr val="000000"/>
              </a:solidFill>
              <a:latin typeface="Bell MT" pitchFamily="18" charset="0"/>
            </a:endParaRPr>
          </a:p>
          <a:p>
            <a:pPr algn="ctr"/>
            <a:r>
              <a:rPr lang="en-US" sz="2400" b="1" dirty="0">
                <a:solidFill>
                  <a:srgbClr val="000000"/>
                </a:solidFill>
                <a:latin typeface="Bell MT" pitchFamily="18" charset="0"/>
              </a:rPr>
              <a:t>  </a:t>
            </a:r>
          </a:p>
          <a:p>
            <a:pPr algn="ctr"/>
            <a:r>
              <a:rPr lang="en-US" sz="2400" b="1" dirty="0">
                <a:solidFill>
                  <a:srgbClr val="000000"/>
                </a:solidFill>
                <a:latin typeface="Bell MT" pitchFamily="18" charset="0"/>
              </a:rPr>
              <a:t>Deputy head of department</a:t>
            </a:r>
            <a:endParaRPr lang="tr-TR" sz="2400" b="1" dirty="0">
              <a:latin typeface="Bell MT" pitchFamily="18" charset="0"/>
            </a:endParaRPr>
          </a:p>
        </p:txBody>
      </p:sp>
      <p:pic>
        <p:nvPicPr>
          <p:cNvPr id="3" name="Picture 2">
            <a:extLst>
              <a:ext uri="{FF2B5EF4-FFF2-40B4-BE49-F238E27FC236}">
                <a16:creationId xmlns:a16="http://schemas.microsoft.com/office/drawing/2014/main" id="{CE5800F4-4527-E343-249D-7461EA7B5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051721"/>
            <a:ext cx="5328592" cy="3177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74892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179511" y="836712"/>
            <a:ext cx="8856984" cy="1143000"/>
          </a:xfrm>
        </p:spPr>
        <p:txBody>
          <a:bodyPr>
            <a:noAutofit/>
          </a:bodyPr>
          <a:lstStyle/>
          <a:p>
            <a:r>
              <a:rPr lang="tr-TR" sz="3200" b="1" dirty="0">
                <a:solidFill>
                  <a:schemeClr val="tx2">
                    <a:lumMod val="75000"/>
                  </a:schemeClr>
                </a:solidFill>
              </a:rPr>
              <a:t>Toprak İlmi ve Orman Ekolojisi Anabilim Dalı</a:t>
            </a:r>
            <a:endParaRPr lang="tr-TR" sz="3200" b="1" i="0" dirty="0">
              <a:solidFill>
                <a:schemeClr val="tx2">
                  <a:lumMod val="75000"/>
                </a:schemeClr>
              </a:solidFill>
              <a:effectLst/>
              <a:latin typeface="Bell MT" pitchFamily="18" charset="0"/>
            </a:endParaRPr>
          </a:p>
        </p:txBody>
      </p:sp>
      <p:sp>
        <p:nvSpPr>
          <p:cNvPr id="6" name="Metin kutusu 5"/>
          <p:cNvSpPr txBox="1"/>
          <p:nvPr/>
        </p:nvSpPr>
        <p:spPr>
          <a:xfrm>
            <a:off x="810208" y="5313402"/>
            <a:ext cx="8226287" cy="707886"/>
          </a:xfrm>
          <a:prstGeom prst="rect">
            <a:avLst/>
          </a:prstGeom>
          <a:noFill/>
        </p:spPr>
        <p:txBody>
          <a:bodyPr wrap="square" rtlCol="0">
            <a:spAutoFit/>
          </a:bodyPr>
          <a:lstStyle/>
          <a:p>
            <a:r>
              <a:rPr lang="tr-TR" sz="2000" b="1" dirty="0">
                <a:latin typeface="Bell MT" pitchFamily="18" charset="0"/>
              </a:rPr>
              <a:t>Doç. </a:t>
            </a:r>
            <a:r>
              <a:rPr lang="fi-FI" sz="2000" b="1" dirty="0">
                <a:latin typeface="Bell MT" pitchFamily="18" charset="0"/>
              </a:rPr>
              <a:t>Dr. </a:t>
            </a:r>
            <a:r>
              <a:rPr lang="tr-TR" sz="2000" b="1" dirty="0">
                <a:latin typeface="Bell MT" pitchFamily="18" charset="0"/>
              </a:rPr>
              <a:t>İlyas BOLAT		Arş. </a:t>
            </a:r>
            <a:r>
              <a:rPr lang="tr-TR" sz="2000" b="1" dirty="0" err="1">
                <a:latin typeface="Bell MT" pitchFamily="18" charset="0"/>
              </a:rPr>
              <a:t>Gör.Dr</a:t>
            </a:r>
            <a:r>
              <a:rPr lang="tr-TR" sz="2000" b="1" dirty="0">
                <a:latin typeface="Bell MT" pitchFamily="18" charset="0"/>
              </a:rPr>
              <a:t>. Kamil ÇAKIROĞLU</a:t>
            </a:r>
          </a:p>
          <a:p>
            <a:r>
              <a:rPr lang="tr-TR" sz="2000" b="1" dirty="0">
                <a:latin typeface="Bell MT" pitchFamily="18" charset="0"/>
              </a:rPr>
              <a:t>       </a:t>
            </a:r>
            <a:r>
              <a:rPr lang="tr-TR" sz="2000" b="1" dirty="0" err="1">
                <a:solidFill>
                  <a:srgbClr val="000000"/>
                </a:solidFill>
                <a:latin typeface="Bell MT" pitchFamily="18" charset="0"/>
              </a:rPr>
              <a:t>Head</a:t>
            </a:r>
            <a:r>
              <a:rPr lang="tr-TR" sz="2000" b="1" dirty="0">
                <a:solidFill>
                  <a:srgbClr val="000000"/>
                </a:solidFill>
                <a:latin typeface="Bell MT" pitchFamily="18" charset="0"/>
              </a:rPr>
              <a:t> of </a:t>
            </a:r>
            <a:r>
              <a:rPr lang="tr-TR" sz="2000" b="1" dirty="0" err="1">
                <a:solidFill>
                  <a:srgbClr val="000000"/>
                </a:solidFill>
                <a:latin typeface="Bell MT" pitchFamily="18" charset="0"/>
              </a:rPr>
              <a:t>department</a:t>
            </a:r>
            <a:r>
              <a:rPr lang="tr-TR" sz="2000" b="1" dirty="0">
                <a:solidFill>
                  <a:srgbClr val="000000"/>
                </a:solidFill>
                <a:latin typeface="Bell MT" pitchFamily="18" charset="0"/>
              </a:rPr>
              <a:t>		</a:t>
            </a:r>
            <a:endParaRPr lang="tr-TR" sz="2000" b="1" dirty="0">
              <a:latin typeface="Bell MT" pitchFamily="18" charset="0"/>
            </a:endParaRPr>
          </a:p>
        </p:txBody>
      </p:sp>
      <p:pic>
        <p:nvPicPr>
          <p:cNvPr id="5" name="Resim 4">
            <a:extLst>
              <a:ext uri="{FF2B5EF4-FFF2-40B4-BE49-F238E27FC236}">
                <a16:creationId xmlns:a16="http://schemas.microsoft.com/office/drawing/2014/main" id="{B9286F5D-DBA8-4A5D-8D92-74AC2BF606F1}"/>
              </a:ext>
            </a:extLst>
          </p:cNvPr>
          <p:cNvPicPr>
            <a:picLocks noChangeAspect="1"/>
          </p:cNvPicPr>
          <p:nvPr/>
        </p:nvPicPr>
        <p:blipFill>
          <a:blip r:embed="rId2"/>
          <a:stretch>
            <a:fillRect/>
          </a:stretch>
        </p:blipFill>
        <p:spPr>
          <a:xfrm>
            <a:off x="373781" y="1964755"/>
            <a:ext cx="2686052" cy="320891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1" name="Resim 10">
            <a:extLst>
              <a:ext uri="{FF2B5EF4-FFF2-40B4-BE49-F238E27FC236}">
                <a16:creationId xmlns:a16="http://schemas.microsoft.com/office/drawing/2014/main" id="{6B4E83C7-B54A-4731-99F7-B3050EDA4899}"/>
              </a:ext>
            </a:extLst>
          </p:cNvPr>
          <p:cNvPicPr>
            <a:picLocks noChangeAspect="1"/>
          </p:cNvPicPr>
          <p:nvPr/>
        </p:nvPicPr>
        <p:blipFill>
          <a:blip r:embed="rId3"/>
          <a:stretch>
            <a:fillRect/>
          </a:stretch>
        </p:blipFill>
        <p:spPr>
          <a:xfrm>
            <a:off x="5292080" y="1824540"/>
            <a:ext cx="2520280" cy="320891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2944983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extLst>
              <a:ext uri="{BEBA8EAE-BF5A-486C-A8C5-ECC9F3942E4B}">
                <a14:imgProps xmlns:a14="http://schemas.microsoft.com/office/drawing/2010/main">
                  <a14:imgLayer r:embed="rId3">
                    <a14:imgEffect>
                      <a14:artisticPhotocopy/>
                    </a14:imgEffect>
                  </a14:imgLayer>
                </a14:imgProps>
              </a:ext>
            </a:extLst>
          </a:blip>
          <a:srcRect/>
          <a:stretch>
            <a:fillRect l="-49000" r="-49000"/>
          </a:stretch>
        </a:blipFill>
        <a:effectLst/>
      </p:bgPr>
    </p:bg>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4E8AE1A8-1F8F-F9C7-88B6-0297222A079A}"/>
              </a:ext>
            </a:extLst>
          </p:cNvPr>
          <p:cNvPicPr>
            <a:picLocks noChangeAspect="1"/>
          </p:cNvPicPr>
          <p:nvPr/>
        </p:nvPicPr>
        <p:blipFill>
          <a:blip r:embed="rId4"/>
          <a:stretch>
            <a:fillRect/>
          </a:stretch>
        </p:blipFill>
        <p:spPr>
          <a:xfrm>
            <a:off x="3786986" y="0"/>
            <a:ext cx="5371822" cy="3364868"/>
          </a:xfrm>
          <a:prstGeom prst="rect">
            <a:avLst/>
          </a:prstGeom>
          <a:ln>
            <a:noFill/>
          </a:ln>
          <a:effectLst>
            <a:softEdge rad="112500"/>
          </a:effectLst>
        </p:spPr>
      </p:pic>
      <p:pic>
        <p:nvPicPr>
          <p:cNvPr id="2" name="Resim 1">
            <a:extLst>
              <a:ext uri="{FF2B5EF4-FFF2-40B4-BE49-F238E27FC236}">
                <a16:creationId xmlns:a16="http://schemas.microsoft.com/office/drawing/2014/main" id="{F7416C19-5659-6479-B24E-4758CE15F9D0}"/>
              </a:ext>
            </a:extLst>
          </p:cNvPr>
          <p:cNvPicPr>
            <a:picLocks noChangeAspect="1"/>
          </p:cNvPicPr>
          <p:nvPr/>
        </p:nvPicPr>
        <p:blipFill>
          <a:blip r:embed="rId5"/>
          <a:stretch>
            <a:fillRect/>
          </a:stretch>
        </p:blipFill>
        <p:spPr>
          <a:xfrm>
            <a:off x="121378" y="116632"/>
            <a:ext cx="4212771" cy="3096344"/>
          </a:xfrm>
          <a:prstGeom prst="rect">
            <a:avLst/>
          </a:prstGeom>
          <a:ln>
            <a:noFill/>
          </a:ln>
          <a:effectLst>
            <a:softEdge rad="112500"/>
          </a:effectLst>
        </p:spPr>
      </p:pic>
      <p:pic>
        <p:nvPicPr>
          <p:cNvPr id="7" name="Resim 6">
            <a:extLst>
              <a:ext uri="{FF2B5EF4-FFF2-40B4-BE49-F238E27FC236}">
                <a16:creationId xmlns:a16="http://schemas.microsoft.com/office/drawing/2014/main" id="{D2AB7589-50E2-166A-A03C-D33E2BCBC6FF}"/>
              </a:ext>
            </a:extLst>
          </p:cNvPr>
          <p:cNvPicPr>
            <a:picLocks noChangeAspect="1"/>
          </p:cNvPicPr>
          <p:nvPr/>
        </p:nvPicPr>
        <p:blipFill>
          <a:blip r:embed="rId6"/>
          <a:stretch>
            <a:fillRect/>
          </a:stretch>
        </p:blipFill>
        <p:spPr>
          <a:xfrm>
            <a:off x="51430" y="3329608"/>
            <a:ext cx="5834027" cy="3577382"/>
          </a:xfrm>
          <a:prstGeom prst="rect">
            <a:avLst/>
          </a:prstGeom>
          <a:ln>
            <a:noFill/>
          </a:ln>
          <a:effectLst>
            <a:softEdge rad="112500"/>
          </a:effectLst>
        </p:spPr>
      </p:pic>
      <p:pic>
        <p:nvPicPr>
          <p:cNvPr id="1026" name="Picture 2" descr="Bartın Üniversitesi 9 Sözleşmeli Personel Alacak - Memurlar.Net">
            <a:extLst>
              <a:ext uri="{FF2B5EF4-FFF2-40B4-BE49-F238E27FC236}">
                <a16:creationId xmlns:a16="http://schemas.microsoft.com/office/drawing/2014/main" id="{D77A15ED-52E9-33B6-0E4F-BF241775FF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3659" y="2996951"/>
            <a:ext cx="4536223" cy="38786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8071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185911" y="692696"/>
            <a:ext cx="8856984" cy="720080"/>
          </a:xfrm>
        </p:spPr>
        <p:txBody>
          <a:bodyPr>
            <a:noAutofit/>
          </a:bodyPr>
          <a:lstStyle/>
          <a:p>
            <a:r>
              <a:rPr lang="tr-TR" sz="3200" b="1" dirty="0">
                <a:solidFill>
                  <a:schemeClr val="tx2">
                    <a:lumMod val="75000"/>
                  </a:schemeClr>
                </a:solidFill>
              </a:rPr>
              <a:t>Orman İnşaatı ve Transportu Anabilim Dalı</a:t>
            </a:r>
            <a:endParaRPr lang="tr-TR" sz="3200" b="1" i="0" dirty="0">
              <a:solidFill>
                <a:schemeClr val="tx2">
                  <a:lumMod val="75000"/>
                </a:schemeClr>
              </a:solidFill>
              <a:effectLst/>
              <a:latin typeface="Bell MT" pitchFamily="18" charset="0"/>
            </a:endParaRPr>
          </a:p>
        </p:txBody>
      </p:sp>
      <p:sp>
        <p:nvSpPr>
          <p:cNvPr id="6" name="Metin kutusu 5"/>
          <p:cNvSpPr txBox="1"/>
          <p:nvPr/>
        </p:nvSpPr>
        <p:spPr>
          <a:xfrm>
            <a:off x="2699793" y="3902342"/>
            <a:ext cx="3566547" cy="830997"/>
          </a:xfrm>
          <a:prstGeom prst="rect">
            <a:avLst/>
          </a:prstGeom>
          <a:noFill/>
        </p:spPr>
        <p:txBody>
          <a:bodyPr wrap="square" rtlCol="0">
            <a:spAutoFit/>
          </a:bodyPr>
          <a:lstStyle/>
          <a:p>
            <a:pPr algn="ctr"/>
            <a:r>
              <a:rPr lang="tr-TR" sz="2000" b="1" dirty="0"/>
              <a:t> </a:t>
            </a:r>
            <a:r>
              <a:rPr lang="tr-TR" sz="2400" b="1" dirty="0">
                <a:latin typeface="Bell MT" pitchFamily="18" charset="0"/>
              </a:rPr>
              <a:t>Prof. </a:t>
            </a:r>
            <a:r>
              <a:rPr lang="fi-FI" sz="2400" b="1" dirty="0">
                <a:latin typeface="Bell MT" pitchFamily="18" charset="0"/>
              </a:rPr>
              <a:t>Dr. </a:t>
            </a:r>
            <a:r>
              <a:rPr lang="tr-TR" sz="2400" b="1" dirty="0">
                <a:latin typeface="Bell MT" pitchFamily="18" charset="0"/>
              </a:rPr>
              <a:t>Tuğrul VAROL </a:t>
            </a:r>
            <a:r>
              <a:rPr lang="tr-TR" sz="2400" dirty="0" err="1">
                <a:latin typeface="Bell MT" pitchFamily="18" charset="0"/>
              </a:rPr>
              <a:t>Head</a:t>
            </a:r>
            <a:r>
              <a:rPr lang="tr-TR" sz="2400" dirty="0">
                <a:latin typeface="Bell MT" pitchFamily="18" charset="0"/>
              </a:rPr>
              <a:t> of </a:t>
            </a:r>
            <a:r>
              <a:rPr lang="tr-TR" sz="2400" dirty="0" err="1">
                <a:latin typeface="Bell MT" pitchFamily="18" charset="0"/>
              </a:rPr>
              <a:t>department</a:t>
            </a:r>
            <a:endParaRPr lang="tr-TR" sz="2400" dirty="0">
              <a:latin typeface="Bell MT" pitchFamily="18" charset="0"/>
            </a:endParaRPr>
          </a:p>
        </p:txBody>
      </p:sp>
      <p:sp>
        <p:nvSpPr>
          <p:cNvPr id="11" name="Metin kutusu 10"/>
          <p:cNvSpPr txBox="1"/>
          <p:nvPr/>
        </p:nvSpPr>
        <p:spPr>
          <a:xfrm>
            <a:off x="33401" y="5976582"/>
            <a:ext cx="9009494" cy="461665"/>
          </a:xfrm>
          <a:prstGeom prst="rect">
            <a:avLst/>
          </a:prstGeom>
          <a:noFill/>
        </p:spPr>
        <p:txBody>
          <a:bodyPr wrap="square" rtlCol="0">
            <a:spAutoFit/>
          </a:bodyPr>
          <a:lstStyle/>
          <a:p>
            <a:r>
              <a:rPr lang="tr-TR" sz="2400" b="1" dirty="0">
                <a:latin typeface="Bell MT" pitchFamily="18" charset="0"/>
              </a:rPr>
              <a:t>Prof. Dr. Metin TUNAY                          Dr. </a:t>
            </a:r>
            <a:r>
              <a:rPr lang="tr-TR" sz="2400" b="1" dirty="0" err="1">
                <a:latin typeface="Bell MT" pitchFamily="18" charset="0"/>
              </a:rPr>
              <a:t>Öğt.Üyesi</a:t>
            </a:r>
            <a:r>
              <a:rPr lang="tr-TR" sz="2400" b="1" dirty="0">
                <a:latin typeface="Bell MT" pitchFamily="18" charset="0"/>
              </a:rPr>
              <a:t> Tuna EMİR</a:t>
            </a:r>
          </a:p>
        </p:txBody>
      </p:sp>
      <p:pic>
        <p:nvPicPr>
          <p:cNvPr id="4" name="Resim 3">
            <a:extLst>
              <a:ext uri="{FF2B5EF4-FFF2-40B4-BE49-F238E27FC236}">
                <a16:creationId xmlns:a16="http://schemas.microsoft.com/office/drawing/2014/main" id="{7471E3FB-DADD-0B57-F9DE-B6A7EAB2DE13}"/>
              </a:ext>
            </a:extLst>
          </p:cNvPr>
          <p:cNvPicPr>
            <a:picLocks noChangeAspect="1"/>
          </p:cNvPicPr>
          <p:nvPr/>
        </p:nvPicPr>
        <p:blipFill>
          <a:blip r:embed="rId2"/>
          <a:stretch>
            <a:fillRect/>
          </a:stretch>
        </p:blipFill>
        <p:spPr>
          <a:xfrm>
            <a:off x="6431633" y="3212976"/>
            <a:ext cx="1929923" cy="261351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4">
            <a:extLst>
              <a:ext uri="{FF2B5EF4-FFF2-40B4-BE49-F238E27FC236}">
                <a16:creationId xmlns:a16="http://schemas.microsoft.com/office/drawing/2014/main" id="{C00E357A-4140-E94C-242E-FBC0CB6B63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3" y="1284122"/>
            <a:ext cx="3168353" cy="25431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75180EAF-A093-D421-4E74-1F875D66AE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01" y="3355326"/>
            <a:ext cx="2806722"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91846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179512" y="908720"/>
            <a:ext cx="8856984" cy="792088"/>
          </a:xfrm>
        </p:spPr>
        <p:txBody>
          <a:bodyPr>
            <a:noAutofit/>
          </a:bodyPr>
          <a:lstStyle/>
          <a:p>
            <a:r>
              <a:rPr lang="tr-TR" sz="3200" b="1" dirty="0">
                <a:solidFill>
                  <a:schemeClr val="tx2">
                    <a:lumMod val="75000"/>
                  </a:schemeClr>
                </a:solidFill>
              </a:rPr>
              <a:t>Ölçme Bilgisi ve Kadastro Anabilim Dalı</a:t>
            </a:r>
            <a:endParaRPr lang="tr-TR" sz="3200" b="1" i="0" dirty="0">
              <a:solidFill>
                <a:schemeClr val="tx2">
                  <a:lumMod val="75000"/>
                </a:schemeClr>
              </a:solidFill>
              <a:effectLst/>
              <a:latin typeface="Bell MT" pitchFamily="18" charset="0"/>
            </a:endParaRPr>
          </a:p>
        </p:txBody>
      </p:sp>
      <p:sp>
        <p:nvSpPr>
          <p:cNvPr id="6" name="Metin kutusu 5"/>
          <p:cNvSpPr txBox="1"/>
          <p:nvPr/>
        </p:nvSpPr>
        <p:spPr>
          <a:xfrm>
            <a:off x="0" y="5266058"/>
            <a:ext cx="9144000" cy="830997"/>
          </a:xfrm>
          <a:prstGeom prst="rect">
            <a:avLst/>
          </a:prstGeom>
          <a:noFill/>
        </p:spPr>
        <p:txBody>
          <a:bodyPr wrap="square" rtlCol="0">
            <a:spAutoFit/>
          </a:bodyPr>
          <a:lstStyle/>
          <a:p>
            <a:r>
              <a:rPr lang="tr-TR" sz="2400" b="1" dirty="0">
                <a:latin typeface="Bell MT" pitchFamily="18" charset="0"/>
              </a:rPr>
              <a:t>Prof. Dr. Ayhan ATEŞOĞLU	      Arş. Gör. F. Şevval BULUT </a:t>
            </a:r>
          </a:p>
          <a:p>
            <a:r>
              <a:rPr lang="tr-TR" sz="2400" b="1" dirty="0" err="1">
                <a:solidFill>
                  <a:srgbClr val="000000"/>
                </a:solidFill>
                <a:latin typeface="Bell MT" pitchFamily="18" charset="0"/>
              </a:rPr>
              <a:t>Head</a:t>
            </a:r>
            <a:r>
              <a:rPr lang="tr-TR" sz="2400" b="1" dirty="0">
                <a:solidFill>
                  <a:srgbClr val="000000"/>
                </a:solidFill>
                <a:latin typeface="Bell MT" pitchFamily="18" charset="0"/>
              </a:rPr>
              <a:t> of </a:t>
            </a:r>
            <a:r>
              <a:rPr lang="tr-TR" sz="2400" b="1" dirty="0" err="1">
                <a:solidFill>
                  <a:srgbClr val="000000"/>
                </a:solidFill>
                <a:latin typeface="Bell MT" pitchFamily="18" charset="0"/>
              </a:rPr>
              <a:t>department</a:t>
            </a:r>
            <a:r>
              <a:rPr lang="tr-TR" sz="2000" b="1" dirty="0">
                <a:solidFill>
                  <a:srgbClr val="000000"/>
                </a:solidFill>
                <a:latin typeface="Bell MT" pitchFamily="18" charset="0"/>
              </a:rPr>
              <a:t>	</a:t>
            </a:r>
            <a:endParaRPr lang="tr-TR" sz="2000" b="1" dirty="0">
              <a:latin typeface="Bell MT" pitchFamily="18" charset="0"/>
            </a:endParaRPr>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1900762"/>
            <a:ext cx="2324274" cy="316946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Resim 7">
            <a:extLst>
              <a:ext uri="{FF2B5EF4-FFF2-40B4-BE49-F238E27FC236}">
                <a16:creationId xmlns:a16="http://schemas.microsoft.com/office/drawing/2014/main" id="{C2B5C043-28C5-BBB6-A367-1B30D6AA0E60}"/>
              </a:ext>
            </a:extLst>
          </p:cNvPr>
          <p:cNvPicPr>
            <a:picLocks noChangeAspect="1"/>
          </p:cNvPicPr>
          <p:nvPr/>
        </p:nvPicPr>
        <p:blipFill>
          <a:blip r:embed="rId3"/>
          <a:stretch>
            <a:fillRect/>
          </a:stretch>
        </p:blipFill>
        <p:spPr>
          <a:xfrm>
            <a:off x="5848128" y="1896640"/>
            <a:ext cx="2468288" cy="326055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0962429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611560" y="692696"/>
            <a:ext cx="8229600" cy="1143000"/>
          </a:xfrm>
        </p:spPr>
        <p:txBody>
          <a:bodyPr rtlCol="0">
            <a:noAutofit/>
          </a:bodyPr>
          <a:lstStyle/>
          <a:p>
            <a:pPr fontAlgn="auto">
              <a:spcAft>
                <a:spcPts val="0"/>
              </a:spcAft>
              <a:defRPr/>
            </a:pPr>
            <a:r>
              <a:rPr lang="tr-TR" sz="4000" b="1" dirty="0">
                <a:solidFill>
                  <a:srgbClr val="C00000"/>
                </a:solidFill>
                <a:effectLst>
                  <a:outerShdw blurRad="38100" dist="38100" dir="2700000" algn="tl">
                    <a:srgbClr val="000000"/>
                  </a:outerShdw>
                </a:effectLst>
              </a:rPr>
              <a:t>FOREST ENGINEERING DEPARTMENT COURSES</a:t>
            </a:r>
          </a:p>
        </p:txBody>
      </p:sp>
      <p:sp>
        <p:nvSpPr>
          <p:cNvPr id="3" name="İçerik Yer Tutucusu 2"/>
          <p:cNvSpPr>
            <a:spLocks noGrp="1"/>
          </p:cNvSpPr>
          <p:nvPr>
            <p:ph idx="1"/>
          </p:nvPr>
        </p:nvSpPr>
        <p:spPr>
          <a:xfrm>
            <a:off x="467544" y="1835696"/>
            <a:ext cx="8517632" cy="4833664"/>
          </a:xfrm>
        </p:spPr>
        <p:txBody>
          <a:bodyPr rtlCol="0">
            <a:noAutofit/>
          </a:bodyPr>
          <a:lstStyle/>
          <a:p>
            <a:pPr fontAlgn="auto">
              <a:spcAft>
                <a:spcPts val="0"/>
              </a:spcAft>
              <a:buClr>
                <a:srgbClr val="FF0000"/>
              </a:buClr>
              <a:buFont typeface="Arial" pitchFamily="34" charset="0"/>
              <a:buChar char="•"/>
              <a:defRPr/>
            </a:pPr>
            <a:r>
              <a:rPr lang="en-US" sz="2000" b="1" dirty="0">
                <a:latin typeface="Bell MT" pitchFamily="18" charset="0"/>
              </a:rPr>
              <a:t>Education duration: 4 years (8 semesters)</a:t>
            </a:r>
            <a:endParaRPr lang="tr-TR" sz="2000" b="1" dirty="0">
              <a:latin typeface="Bell MT" pitchFamily="18" charset="0"/>
            </a:endParaRPr>
          </a:p>
          <a:p>
            <a:pPr fontAlgn="auto">
              <a:spcAft>
                <a:spcPts val="0"/>
              </a:spcAft>
              <a:buClr>
                <a:srgbClr val="FF0000"/>
              </a:buClr>
              <a:buFont typeface="Arial" pitchFamily="34" charset="0"/>
              <a:buChar char="•"/>
              <a:defRPr/>
            </a:pPr>
            <a:r>
              <a:rPr lang="en-US" sz="2000" b="1" dirty="0">
                <a:latin typeface="Bell MT" pitchFamily="18" charset="0"/>
              </a:rPr>
              <a:t>Courses are theoretical and practical,</a:t>
            </a:r>
            <a:endParaRPr lang="tr-TR" sz="2000" b="1" dirty="0">
              <a:latin typeface="Bell MT" pitchFamily="18" charset="0"/>
            </a:endParaRPr>
          </a:p>
          <a:p>
            <a:pPr fontAlgn="auto">
              <a:spcAft>
                <a:spcPts val="0"/>
              </a:spcAft>
              <a:buClr>
                <a:srgbClr val="FF0000"/>
              </a:buClr>
              <a:buFont typeface="Arial" pitchFamily="34" charset="0"/>
              <a:buChar char="•"/>
              <a:defRPr/>
            </a:pPr>
            <a:r>
              <a:rPr lang="en-US" sz="2000" b="1" dirty="0">
                <a:latin typeface="Bell MT" pitchFamily="18" charset="0"/>
              </a:rPr>
              <a:t>Total 63 compulsory + 16 elective courses (2 of which are outside the department)</a:t>
            </a:r>
            <a:endParaRPr lang="tr-TR" sz="2000" b="1" dirty="0">
              <a:latin typeface="Bell MT" pitchFamily="18" charset="0"/>
            </a:endParaRPr>
          </a:p>
          <a:p>
            <a:pPr fontAlgn="auto">
              <a:spcAft>
                <a:spcPts val="0"/>
              </a:spcAft>
              <a:buClr>
                <a:srgbClr val="FF0000"/>
              </a:buClr>
              <a:buFont typeface="Arial" pitchFamily="34" charset="0"/>
              <a:buChar char="•"/>
              <a:defRPr/>
            </a:pPr>
            <a:r>
              <a:rPr lang="en-US" sz="2000" b="1" dirty="0">
                <a:latin typeface="Bell MT" pitchFamily="18" charset="0"/>
              </a:rPr>
              <a:t>30 ECTS each Semester, 240 ECTS in total,</a:t>
            </a:r>
            <a:endParaRPr lang="tr-TR" sz="2000" b="1" dirty="0">
              <a:latin typeface="Bell MT" pitchFamily="18" charset="0"/>
            </a:endParaRPr>
          </a:p>
          <a:p>
            <a:pPr fontAlgn="auto">
              <a:spcAft>
                <a:spcPts val="0"/>
              </a:spcAft>
              <a:buClr>
                <a:srgbClr val="FF0000"/>
              </a:buClr>
              <a:buFont typeface="Arial" pitchFamily="34" charset="0"/>
              <a:buChar char="•"/>
              <a:defRPr/>
            </a:pPr>
            <a:r>
              <a:rPr lang="en-US" sz="2000" b="1" dirty="0">
                <a:latin typeface="Bell MT" pitchFamily="18" charset="0"/>
              </a:rPr>
              <a:t>20-day Internship in 2nd and 3rd grades,</a:t>
            </a:r>
            <a:endParaRPr lang="tr-TR" sz="2000" b="1" dirty="0">
              <a:latin typeface="Bell MT" pitchFamily="18" charset="0"/>
            </a:endParaRPr>
          </a:p>
          <a:p>
            <a:pPr fontAlgn="auto">
              <a:spcAft>
                <a:spcPts val="0"/>
              </a:spcAft>
              <a:buClr>
                <a:srgbClr val="FF0000"/>
              </a:buClr>
              <a:buFont typeface="Arial" pitchFamily="34" charset="0"/>
              <a:buChar char="•"/>
              <a:defRPr/>
            </a:pPr>
            <a:r>
              <a:rPr lang="en-US" sz="2000" b="1" dirty="0">
                <a:latin typeface="Bell MT" pitchFamily="18" charset="0"/>
              </a:rPr>
              <a:t>4th grade Graduation Thesis, Technical </a:t>
            </a:r>
            <a:r>
              <a:rPr lang="en-US" sz="2000" b="1" dirty="0" err="1">
                <a:latin typeface="Bell MT" pitchFamily="18" charset="0"/>
              </a:rPr>
              <a:t>TripAcademic</a:t>
            </a:r>
            <a:r>
              <a:rPr lang="en-US" sz="2000" b="1" dirty="0">
                <a:latin typeface="Bell MT" pitchFamily="18" charset="0"/>
              </a:rPr>
              <a:t> </a:t>
            </a:r>
          </a:p>
        </p:txBody>
      </p:sp>
    </p:spTree>
    <p:extLst>
      <p:ext uri="{BB962C8B-B14F-4D97-AF65-F5344CB8AC3E}">
        <p14:creationId xmlns:p14="http://schemas.microsoft.com/office/powerpoint/2010/main" val="31148069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C8D86D0-C172-15A3-5D0F-9D7E6EAD2338}"/>
              </a:ext>
            </a:extLst>
          </p:cNvPr>
          <p:cNvSpPr>
            <a:spLocks noGrp="1"/>
          </p:cNvSpPr>
          <p:nvPr>
            <p:ph type="title"/>
          </p:nvPr>
        </p:nvSpPr>
        <p:spPr/>
        <p:txBody>
          <a:bodyPr/>
          <a:lstStyle/>
          <a:p>
            <a:r>
              <a:rPr kumimoji="0" lang="en-US" sz="2000" b="1" i="0" u="none" strike="noStrike" kern="1200" cap="none" spc="0" normalizeH="0" baseline="0" noProof="0" dirty="0">
                <a:ln>
                  <a:noFill/>
                </a:ln>
                <a:solidFill>
                  <a:srgbClr val="FF0000"/>
                </a:solidFill>
                <a:effectLst/>
                <a:uLnTx/>
                <a:uFillTx/>
                <a:latin typeface="Bell MT" pitchFamily="18" charset="0"/>
                <a:ea typeface="+mn-ea"/>
                <a:cs typeface="+mn-cs"/>
              </a:rPr>
              <a:t>Cooperation Programs within the Scope of ERASMUS: Forest Engineering (Bachelor - Master's- Doctoral)</a:t>
            </a:r>
            <a:endParaRPr lang="tr-TR" dirty="0">
              <a:solidFill>
                <a:srgbClr val="FF0000"/>
              </a:solidFill>
            </a:endParaRPr>
          </a:p>
        </p:txBody>
      </p:sp>
      <p:sp>
        <p:nvSpPr>
          <p:cNvPr id="3" name="İçerik Yer Tutucusu 2">
            <a:extLst>
              <a:ext uri="{FF2B5EF4-FFF2-40B4-BE49-F238E27FC236}">
                <a16:creationId xmlns:a16="http://schemas.microsoft.com/office/drawing/2014/main" id="{A6D05030-E8A6-88D6-44C9-F24827FB89BD}"/>
              </a:ext>
            </a:extLst>
          </p:cNvPr>
          <p:cNvSpPr>
            <a:spLocks noGrp="1"/>
          </p:cNvSpPr>
          <p:nvPr>
            <p:ph idx="1"/>
          </p:nvPr>
        </p:nvSpPr>
        <p:spPr/>
        <p:txBody>
          <a:bodyPr/>
          <a:lstStyle/>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Bell MT" pitchFamily="18" charset="0"/>
                <a:ea typeface="+mn-ea"/>
                <a:cs typeface="+mn-cs"/>
              </a:rPr>
              <a:t>UNIVERSITY OF SOUTH BOHEMIA IN CESKE BUDEJOVICE </a:t>
            </a:r>
            <a:r>
              <a:rPr kumimoji="0" lang="tr-TR" sz="1600" b="1" i="0" u="none" strike="noStrike" kern="1200" cap="none" spc="0" normalizeH="0" baseline="0" noProof="0" dirty="0">
                <a:ln>
                  <a:noFill/>
                </a:ln>
                <a:solidFill>
                  <a:prstClr val="black"/>
                </a:solidFill>
                <a:effectLst/>
                <a:uLnTx/>
                <a:uFillTx/>
                <a:latin typeface="Bell MT" pitchFamily="18" charset="0"/>
                <a:ea typeface="+mn-ea"/>
                <a:cs typeface="+mn-cs"/>
              </a:rPr>
              <a:t>(ÇEKYA)</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black"/>
                </a:solidFill>
                <a:effectLst/>
                <a:uLnTx/>
                <a:uFillTx/>
                <a:latin typeface="Bell MT" pitchFamily="18" charset="0"/>
                <a:ea typeface="+mn-ea"/>
                <a:cs typeface="+mn-cs"/>
              </a:rPr>
              <a:t>UNIVERSITY OF NAPOLI FEDERICO II</a:t>
            </a:r>
            <a:r>
              <a:rPr kumimoji="0" lang="tr-TR" sz="1600" b="1" i="0" u="none" strike="noStrike" kern="1200" cap="none" spc="0" normalizeH="0" baseline="0" noProof="0" dirty="0">
                <a:ln>
                  <a:noFill/>
                </a:ln>
                <a:solidFill>
                  <a:prstClr val="black"/>
                </a:solidFill>
                <a:effectLst/>
                <a:uLnTx/>
                <a:uFillTx/>
                <a:latin typeface="Bell MT" pitchFamily="18" charset="0"/>
                <a:ea typeface="+mn-ea"/>
                <a:cs typeface="+mn-cs"/>
              </a:rPr>
              <a:t> (</a:t>
            </a:r>
            <a:r>
              <a:rPr kumimoji="0" lang="tr-TR" sz="1600" b="1" i="0" u="none" strike="noStrike" kern="1200" cap="none" spc="0" normalizeH="0" baseline="0" noProof="0" dirty="0" err="1">
                <a:ln>
                  <a:noFill/>
                </a:ln>
                <a:solidFill>
                  <a:prstClr val="black"/>
                </a:solidFill>
                <a:effectLst/>
                <a:uLnTx/>
                <a:uFillTx/>
                <a:latin typeface="Bell MT" pitchFamily="18" charset="0"/>
                <a:ea typeface="+mn-ea"/>
                <a:cs typeface="+mn-cs"/>
              </a:rPr>
              <a:t>Italy</a:t>
            </a:r>
            <a:r>
              <a:rPr kumimoji="0" lang="tr-TR" sz="1600" b="1" i="0" u="none" strike="noStrike" kern="1200" cap="none" spc="0" normalizeH="0" baseline="0" noProof="0" dirty="0">
                <a:ln>
                  <a:noFill/>
                </a:ln>
                <a:solidFill>
                  <a:prstClr val="black"/>
                </a:solidFill>
                <a:effectLst/>
                <a:uLnTx/>
                <a:uFillTx/>
                <a:latin typeface="Bell MT" pitchFamily="18" charset="0"/>
                <a:ea typeface="+mn-ea"/>
                <a:cs typeface="+mn-cs"/>
              </a:rPr>
              <a: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it-IT" sz="1600" b="1" i="0" u="none" strike="noStrike" kern="1200" cap="none" spc="0" normalizeH="0" baseline="0" noProof="0" dirty="0">
                <a:ln>
                  <a:noFill/>
                </a:ln>
                <a:solidFill>
                  <a:prstClr val="black"/>
                </a:solidFill>
                <a:effectLst/>
                <a:uLnTx/>
                <a:uFillTx/>
                <a:latin typeface="Bell MT" pitchFamily="18" charset="0"/>
                <a:ea typeface="+mn-ea"/>
                <a:cs typeface="+mn-cs"/>
              </a:rPr>
              <a:t>UNIVERSITA DEGLI STUDI DELLA TUSCIA</a:t>
            </a:r>
            <a:r>
              <a:rPr kumimoji="0" lang="tr-TR" sz="1600" b="1" i="0" u="none" strike="noStrike" kern="1200" cap="none" spc="0" normalizeH="0" baseline="0" noProof="0" dirty="0">
                <a:ln>
                  <a:noFill/>
                </a:ln>
                <a:solidFill>
                  <a:prstClr val="black"/>
                </a:solidFill>
                <a:effectLst/>
                <a:uLnTx/>
                <a:uFillTx/>
                <a:latin typeface="Bell MT" pitchFamily="18" charset="0"/>
                <a:ea typeface="+mn-ea"/>
                <a:cs typeface="+mn-cs"/>
              </a:rPr>
              <a:t> (</a:t>
            </a:r>
            <a:r>
              <a:rPr kumimoji="0" lang="tr-TR" sz="1600" b="1" i="0" u="none" strike="noStrike" kern="1200" cap="none" spc="0" normalizeH="0" baseline="0" noProof="0" dirty="0" err="1">
                <a:ln>
                  <a:noFill/>
                </a:ln>
                <a:solidFill>
                  <a:prstClr val="black"/>
                </a:solidFill>
                <a:effectLst/>
                <a:uLnTx/>
                <a:uFillTx/>
                <a:latin typeface="Bell MT" pitchFamily="18" charset="0"/>
                <a:ea typeface="+mn-ea"/>
                <a:cs typeface="+mn-cs"/>
              </a:rPr>
              <a:t>Italy</a:t>
            </a:r>
            <a:r>
              <a:rPr kumimoji="0" lang="tr-TR" sz="1600" b="1" i="0" u="none" strike="noStrike" kern="1200" cap="none" spc="0" normalizeH="0" baseline="0" noProof="0" dirty="0">
                <a:ln>
                  <a:noFill/>
                </a:ln>
                <a:solidFill>
                  <a:prstClr val="black"/>
                </a:solidFill>
                <a:effectLst/>
                <a:uLnTx/>
                <a:uFillTx/>
                <a:latin typeface="Bell MT" pitchFamily="18" charset="0"/>
                <a:ea typeface="+mn-ea"/>
                <a:cs typeface="+mn-cs"/>
              </a:rPr>
              <a: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pl-PL" sz="1600" b="1" i="0" u="none" strike="noStrike" kern="1200" cap="none" spc="0" normalizeH="0" baseline="0" noProof="0" dirty="0">
                <a:ln>
                  <a:noFill/>
                </a:ln>
                <a:solidFill>
                  <a:prstClr val="black"/>
                </a:solidFill>
                <a:effectLst/>
                <a:uLnTx/>
                <a:uFillTx/>
                <a:latin typeface="Bell MT" pitchFamily="18" charset="0"/>
                <a:ea typeface="+mn-ea"/>
                <a:cs typeface="+mn-cs"/>
              </a:rPr>
              <a:t>PRZYRODNICZY TECHNICAL UNIVERSITY</a:t>
            </a:r>
            <a:r>
              <a:rPr kumimoji="0" lang="tr-TR" sz="1600" b="1" i="0" u="none" strike="noStrike" kern="1200" cap="none" spc="0" normalizeH="0" baseline="0" noProof="0" dirty="0">
                <a:ln>
                  <a:noFill/>
                </a:ln>
                <a:solidFill>
                  <a:prstClr val="black"/>
                </a:solidFill>
                <a:effectLst/>
                <a:uLnTx/>
                <a:uFillTx/>
                <a:latin typeface="Bell MT" pitchFamily="18" charset="0"/>
                <a:ea typeface="+mn-ea"/>
                <a:cs typeface="+mn-cs"/>
              </a:rPr>
              <a:t> (Poland)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1600" b="1" i="0" u="none" strike="noStrike" kern="1200" cap="none" spc="0" normalizeH="0" baseline="0" noProof="0" dirty="0">
                <a:ln>
                  <a:noFill/>
                </a:ln>
                <a:solidFill>
                  <a:prstClr val="black"/>
                </a:solidFill>
                <a:effectLst/>
                <a:uLnTx/>
                <a:uFillTx/>
                <a:latin typeface="Bell MT" pitchFamily="18" charset="0"/>
                <a:ea typeface="+mn-ea"/>
                <a:cs typeface="+mn-cs"/>
              </a:rPr>
              <a:t>WARSAW UNIVERSITY OF LIFE SCIENCE (Poland)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1600" b="1" i="0" u="none" strike="noStrike" kern="1200" cap="none" spc="0" normalizeH="0" baseline="0" noProof="0" dirty="0">
                <a:ln>
                  <a:noFill/>
                </a:ln>
                <a:solidFill>
                  <a:prstClr val="black"/>
                </a:solidFill>
                <a:effectLst/>
                <a:uLnTx/>
                <a:uFillTx/>
                <a:latin typeface="Bell MT" pitchFamily="18" charset="0"/>
                <a:ea typeface="+mn-ea"/>
                <a:cs typeface="+mn-cs"/>
              </a:rPr>
              <a:t>KROSNO STATE COLLEGE (Poland)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1600" b="1" i="0" u="none" strike="noStrike" kern="1200" cap="none" spc="0" normalizeH="0" baseline="0" noProof="0" dirty="0">
                <a:ln>
                  <a:noFill/>
                </a:ln>
                <a:solidFill>
                  <a:prstClr val="black"/>
                </a:solidFill>
                <a:effectLst/>
                <a:uLnTx/>
                <a:uFillTx/>
                <a:latin typeface="Bell MT" pitchFamily="18" charset="0"/>
                <a:ea typeface="+mn-ea"/>
                <a:cs typeface="+mn-cs"/>
              </a:rPr>
              <a:t>UNIVERSITY OF TESSALY (</a:t>
            </a:r>
            <a:r>
              <a:rPr kumimoji="0" lang="tr-TR" sz="1600" b="1" i="0" u="none" strike="noStrike" kern="1200" cap="none" spc="0" normalizeH="0" baseline="0" noProof="0" dirty="0" err="1">
                <a:ln>
                  <a:noFill/>
                </a:ln>
                <a:solidFill>
                  <a:prstClr val="black"/>
                </a:solidFill>
                <a:effectLst/>
                <a:uLnTx/>
                <a:uFillTx/>
                <a:latin typeface="Bell MT" pitchFamily="18" charset="0"/>
                <a:ea typeface="+mn-ea"/>
                <a:cs typeface="+mn-cs"/>
              </a:rPr>
              <a:t>Greece</a:t>
            </a:r>
            <a:r>
              <a:rPr kumimoji="0" lang="tr-TR" sz="1600" b="1" i="0" u="none" strike="noStrike" kern="1200" cap="none" spc="0" normalizeH="0" baseline="0" noProof="0" dirty="0">
                <a:ln>
                  <a:noFill/>
                </a:ln>
                <a:solidFill>
                  <a:prstClr val="black"/>
                </a:solidFill>
                <a:effectLst/>
                <a:uLnTx/>
                <a:uFillTx/>
                <a:latin typeface="Bell MT" pitchFamily="18" charset="0"/>
                <a:ea typeface="+mn-ea"/>
                <a:cs typeface="+mn-cs"/>
              </a:rPr>
              <a: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1600" b="1" i="0" u="none" strike="noStrike" kern="1200" cap="none" spc="0" normalizeH="0" baseline="0" noProof="0" dirty="0">
                <a:ln>
                  <a:noFill/>
                </a:ln>
                <a:solidFill>
                  <a:prstClr val="black"/>
                </a:solidFill>
                <a:effectLst/>
                <a:uLnTx/>
                <a:uFillTx/>
                <a:latin typeface="Bell MT" pitchFamily="18" charset="0"/>
                <a:ea typeface="+mn-ea"/>
                <a:cs typeface="+mn-cs"/>
              </a:rPr>
              <a:t>INIVERSITAT POLITECNICA DE VALENCIA (</a:t>
            </a:r>
            <a:r>
              <a:rPr kumimoji="0" lang="tr-TR" sz="1600" b="1" i="0" u="none" strike="noStrike" kern="1200" cap="none" spc="0" normalizeH="0" baseline="0" noProof="0" dirty="0" err="1">
                <a:ln>
                  <a:noFill/>
                </a:ln>
                <a:solidFill>
                  <a:prstClr val="black"/>
                </a:solidFill>
                <a:effectLst/>
                <a:uLnTx/>
                <a:uFillTx/>
                <a:latin typeface="Bell MT" pitchFamily="18" charset="0"/>
                <a:ea typeface="+mn-ea"/>
                <a:cs typeface="+mn-cs"/>
              </a:rPr>
              <a:t>Spain</a:t>
            </a:r>
            <a:r>
              <a:rPr kumimoji="0" lang="tr-TR" sz="1600" b="1" i="0" u="none" strike="noStrike" kern="1200" cap="none" spc="0" normalizeH="0" baseline="0" noProof="0" dirty="0">
                <a:ln>
                  <a:noFill/>
                </a:ln>
                <a:solidFill>
                  <a:prstClr val="black"/>
                </a:solidFill>
                <a:effectLst/>
                <a:uLnTx/>
                <a:uFillTx/>
                <a:latin typeface="Bell MT" pitchFamily="18" charset="0"/>
                <a:ea typeface="+mn-ea"/>
                <a:cs typeface="+mn-cs"/>
              </a:rPr>
              <a: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1600" b="1" i="0" u="none" strike="noStrike" kern="1200" cap="none" spc="0" normalizeH="0" baseline="0" noProof="0" dirty="0">
                <a:ln>
                  <a:noFill/>
                </a:ln>
                <a:solidFill>
                  <a:prstClr val="black"/>
                </a:solidFill>
                <a:effectLst/>
                <a:uLnTx/>
                <a:uFillTx/>
                <a:latin typeface="Bell MT" pitchFamily="18" charset="0"/>
                <a:ea typeface="+mn-ea"/>
                <a:cs typeface="+mn-cs"/>
              </a:rPr>
              <a:t>WEST HUNGARY UNIVERSITY (</a:t>
            </a:r>
            <a:r>
              <a:rPr kumimoji="0" lang="tr-TR" sz="1600" b="1" i="0" u="none" strike="noStrike" kern="1200" cap="none" spc="0" normalizeH="0" baseline="0" noProof="0" dirty="0" err="1">
                <a:ln>
                  <a:noFill/>
                </a:ln>
                <a:solidFill>
                  <a:prstClr val="black"/>
                </a:solidFill>
                <a:effectLst/>
                <a:uLnTx/>
                <a:uFillTx/>
                <a:latin typeface="Bell MT" pitchFamily="18" charset="0"/>
                <a:ea typeface="+mn-ea"/>
                <a:cs typeface="+mn-cs"/>
              </a:rPr>
              <a:t>Hungary</a:t>
            </a:r>
            <a:r>
              <a:rPr kumimoji="0" lang="tr-TR" sz="1600" b="1" i="0" u="none" strike="noStrike" kern="1200" cap="none" spc="0" normalizeH="0" baseline="0" noProof="0" dirty="0">
                <a:ln>
                  <a:noFill/>
                </a:ln>
                <a:solidFill>
                  <a:prstClr val="black"/>
                </a:solidFill>
                <a:effectLst/>
                <a:uLnTx/>
                <a:uFillTx/>
                <a:latin typeface="Bell MT" pitchFamily="18" charset="0"/>
                <a:ea typeface="+mn-ea"/>
                <a:cs typeface="+mn-cs"/>
              </a:rPr>
              <a: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1600" b="1" i="0" u="none" strike="noStrike" kern="1200" cap="none" spc="0" normalizeH="0" baseline="0" noProof="0" dirty="0">
                <a:ln>
                  <a:noFill/>
                </a:ln>
                <a:solidFill>
                  <a:prstClr val="black"/>
                </a:solidFill>
                <a:effectLst/>
                <a:uLnTx/>
                <a:uFillTx/>
                <a:latin typeface="Bell MT" pitchFamily="18" charset="0"/>
                <a:ea typeface="+mn-ea"/>
                <a:cs typeface="+mn-cs"/>
              </a:rPr>
              <a:t>UNIVERSITY OF EVORA (</a:t>
            </a:r>
            <a:r>
              <a:rPr kumimoji="0" lang="tr-TR" sz="1600" b="1" i="0" u="none" strike="noStrike" kern="1200" cap="none" spc="0" normalizeH="0" baseline="0" noProof="0" dirty="0" err="1">
                <a:ln>
                  <a:noFill/>
                </a:ln>
                <a:solidFill>
                  <a:prstClr val="black"/>
                </a:solidFill>
                <a:effectLst/>
                <a:uLnTx/>
                <a:uFillTx/>
                <a:latin typeface="Bell MT" pitchFamily="18" charset="0"/>
                <a:ea typeface="+mn-ea"/>
                <a:cs typeface="+mn-cs"/>
              </a:rPr>
              <a:t>Portugal</a:t>
            </a:r>
            <a:r>
              <a:rPr kumimoji="0" lang="tr-TR" sz="1600" b="1" i="0" u="none" strike="noStrike" kern="1200" cap="none" spc="0" normalizeH="0" baseline="0" noProof="0" dirty="0">
                <a:ln>
                  <a:noFill/>
                </a:ln>
                <a:solidFill>
                  <a:prstClr val="black"/>
                </a:solidFill>
                <a:effectLst/>
                <a:uLnTx/>
                <a:uFillTx/>
                <a:latin typeface="Bell MT" pitchFamily="18" charset="0"/>
                <a:ea typeface="+mn-ea"/>
                <a:cs typeface="+mn-cs"/>
              </a:rPr>
              <a: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1600" b="1" i="0" u="none" strike="noStrike" kern="1200" cap="none" spc="0" normalizeH="0" baseline="0" noProof="0" dirty="0">
                <a:ln>
                  <a:noFill/>
                </a:ln>
                <a:solidFill>
                  <a:prstClr val="black"/>
                </a:solidFill>
                <a:effectLst/>
                <a:uLnTx/>
                <a:uFillTx/>
                <a:latin typeface="Bell MT" pitchFamily="18" charset="0"/>
                <a:ea typeface="+mn-ea"/>
                <a:cs typeface="+mn-cs"/>
              </a:rPr>
              <a:t>UNIVERSITY OF FORESTRY (BULGARIA)</a:t>
            </a:r>
            <a:endParaRPr kumimoji="0" lang="tr-TR" sz="2000" b="1" i="0" u="none" strike="noStrike" kern="1200" cap="none" spc="0" normalizeH="0" baseline="0" noProof="0" dirty="0">
              <a:ln>
                <a:noFill/>
              </a:ln>
              <a:solidFill>
                <a:prstClr val="black"/>
              </a:solidFill>
              <a:effectLst/>
              <a:uLnTx/>
              <a:uFillTx/>
              <a:latin typeface="Bell MT" pitchFamily="18" charset="0"/>
              <a:ea typeface="+mn-ea"/>
              <a:cs typeface="+mn-cs"/>
            </a:endParaRPr>
          </a:p>
          <a:p>
            <a:endParaRPr lang="tr-TR" dirty="0"/>
          </a:p>
        </p:txBody>
      </p:sp>
    </p:spTree>
    <p:extLst>
      <p:ext uri="{BB962C8B-B14F-4D97-AF65-F5344CB8AC3E}">
        <p14:creationId xmlns:p14="http://schemas.microsoft.com/office/powerpoint/2010/main" val="41340414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err="1"/>
              <a:t>Part</a:t>
            </a:r>
            <a:r>
              <a:rPr lang="tr-TR" b="1" dirty="0"/>
              <a:t> Time </a:t>
            </a:r>
            <a:r>
              <a:rPr lang="tr-TR" b="1" dirty="0" err="1"/>
              <a:t>Student</a:t>
            </a:r>
            <a:r>
              <a:rPr lang="tr-TR" b="1" dirty="0"/>
              <a:t> </a:t>
            </a:r>
            <a:r>
              <a:rPr lang="tr-TR" b="1" dirty="0" err="1"/>
              <a:t>Employment</a:t>
            </a:r>
            <a:endParaRPr lang="tr-TR" b="1" dirty="0"/>
          </a:p>
        </p:txBody>
      </p:sp>
      <p:sp>
        <p:nvSpPr>
          <p:cNvPr id="3" name="İçerik Yer Tutucusu 2"/>
          <p:cNvSpPr>
            <a:spLocks noGrp="1"/>
          </p:cNvSpPr>
          <p:nvPr>
            <p:ph idx="1"/>
          </p:nvPr>
        </p:nvSpPr>
        <p:spPr>
          <a:xfrm>
            <a:off x="251520" y="1340768"/>
            <a:ext cx="8640960" cy="5328592"/>
          </a:xfrm>
        </p:spPr>
        <p:txBody>
          <a:bodyPr>
            <a:normAutofit fontScale="85000" lnSpcReduction="20000"/>
          </a:bodyPr>
          <a:lstStyle/>
          <a:p>
            <a:pPr algn="just"/>
            <a:r>
              <a:rPr lang="en-US" dirty="0">
                <a:solidFill>
                  <a:srgbClr val="00B0F0"/>
                </a:solidFill>
              </a:rPr>
              <a:t>In each academic year, a certain number of our students work part-time in our university's Library, Departments, Dean's Office, Course Laboratories, Education and Research Projects, Computer Laboratories, etc. It is employed to provide support in the units.</a:t>
            </a:r>
            <a:endParaRPr lang="tr-TR" dirty="0">
              <a:solidFill>
                <a:srgbClr val="00B0F0"/>
              </a:solidFill>
            </a:endParaRPr>
          </a:p>
          <a:p>
            <a:pPr algn="just"/>
            <a:r>
              <a:rPr lang="en-US" dirty="0">
                <a:solidFill>
                  <a:srgbClr val="FF0000"/>
                </a:solidFill>
              </a:rPr>
              <a:t>Quotas are announced on the website and bulletin boards by the Department of Health, Culture and Sports at the beginning of October or when necessary.</a:t>
            </a:r>
            <a:endParaRPr lang="tr-TR" dirty="0">
              <a:solidFill>
                <a:srgbClr val="FF0000"/>
              </a:solidFill>
            </a:endParaRPr>
          </a:p>
          <a:p>
            <a:pPr algn="just"/>
            <a:r>
              <a:rPr lang="en-US" dirty="0">
                <a:solidFill>
                  <a:srgbClr val="00B050"/>
                </a:solidFill>
              </a:rPr>
              <a:t>The announcement clearly states how many part-time students will be employed in which units and in what kind of jobs, the nature of the job to be employed, the conditions required for the students to be employed, the weekly working hours and the wage to be paid for one hour of work, the documents required for the application, the application location and date</a:t>
            </a:r>
            <a:endParaRPr lang="tr-TR" dirty="0">
              <a:solidFill>
                <a:srgbClr val="00B050"/>
              </a:solidFill>
            </a:endParaRPr>
          </a:p>
        </p:txBody>
      </p:sp>
    </p:spTree>
    <p:extLst>
      <p:ext uri="{BB962C8B-B14F-4D97-AF65-F5344CB8AC3E}">
        <p14:creationId xmlns:p14="http://schemas.microsoft.com/office/powerpoint/2010/main" val="5307342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1646251-EDE6-E23A-F622-48204983B996}"/>
              </a:ext>
            </a:extLst>
          </p:cNvPr>
          <p:cNvSpPr>
            <a:spLocks noGrp="1"/>
          </p:cNvSpPr>
          <p:nvPr>
            <p:ph idx="1"/>
          </p:nvPr>
        </p:nvSpPr>
        <p:spPr/>
        <p:txBody>
          <a:bodyPr/>
          <a:lstStyle/>
          <a:p>
            <a:pPr marL="0" indent="0" algn="ctr">
              <a:buNone/>
            </a:pPr>
            <a:r>
              <a:rPr lang="en-US" dirty="0">
                <a:solidFill>
                  <a:srgbClr val="FF0000"/>
                </a:solidFill>
              </a:rPr>
              <a:t>IMAGES OF LABORATORIES IN OUR DEPARTMENT AND APPLICATIONS WITH STUDENTS</a:t>
            </a:r>
            <a:endParaRPr lang="tr-TR" dirty="0">
              <a:solidFill>
                <a:srgbClr val="FF0000"/>
              </a:solidFill>
            </a:endParaRPr>
          </a:p>
        </p:txBody>
      </p:sp>
    </p:spTree>
    <p:extLst>
      <p:ext uri="{BB962C8B-B14F-4D97-AF65-F5344CB8AC3E}">
        <p14:creationId xmlns:p14="http://schemas.microsoft.com/office/powerpoint/2010/main" val="19319780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Picture 5" descr="laboratuva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noChangeArrowheads="1"/>
          </p:cNvSpPr>
          <p:nvPr/>
        </p:nvSpPr>
        <p:spPr bwMode="auto">
          <a:xfrm>
            <a:off x="684213" y="333375"/>
            <a:ext cx="8208962" cy="5543550"/>
          </a:xfrm>
          <a:prstGeom prst="rect">
            <a:avLst/>
          </a:prstGeom>
          <a:noFill/>
          <a:ln>
            <a:noFill/>
          </a:ln>
          <a:effectLst/>
        </p:spPr>
        <p:txBody>
          <a:bodyPr/>
          <a:lstStyle/>
          <a:p>
            <a:pPr marL="609600" indent="-609600" algn="ctr">
              <a:lnSpc>
                <a:spcPct val="80000"/>
              </a:lnSpc>
              <a:spcBef>
                <a:spcPct val="20000"/>
              </a:spcBef>
              <a:buClr>
                <a:schemeClr val="hlink"/>
              </a:buClr>
              <a:buSzPct val="90000"/>
              <a:buFont typeface="Wingdings" pitchFamily="2" charset="2"/>
              <a:buNone/>
              <a:defRPr/>
            </a:pPr>
            <a:endParaRPr lang="tr-TR" sz="3600" b="1" dirty="0">
              <a:solidFill>
                <a:srgbClr val="FF0066"/>
              </a:solidFill>
              <a:effectLst>
                <a:outerShdw blurRad="38100" dist="38100" dir="2700000" algn="tl">
                  <a:srgbClr val="000000"/>
                </a:outerShdw>
              </a:effectLst>
            </a:endParaRPr>
          </a:p>
          <a:p>
            <a:pPr marL="609600" indent="-609600" algn="ctr">
              <a:lnSpc>
                <a:spcPct val="80000"/>
              </a:lnSpc>
              <a:spcBef>
                <a:spcPct val="20000"/>
              </a:spcBef>
              <a:buClr>
                <a:schemeClr val="hlink"/>
              </a:buClr>
              <a:buSzPct val="90000"/>
              <a:buFont typeface="Wingdings" pitchFamily="2" charset="2"/>
              <a:buNone/>
              <a:defRPr/>
            </a:pPr>
            <a:r>
              <a:rPr lang="tr-TR" sz="3600" b="1" dirty="0">
                <a:solidFill>
                  <a:srgbClr val="FF0066"/>
                </a:solidFill>
                <a:effectLst>
                  <a:outerShdw blurRad="38100" dist="38100" dir="2700000" algn="tl">
                    <a:srgbClr val="000000"/>
                  </a:outerShdw>
                </a:effectLst>
              </a:rPr>
              <a:t>FOREST ENGINEERING DEPARTMENT LABORATORIES</a:t>
            </a:r>
          </a:p>
          <a:p>
            <a:pPr marL="609600" indent="-609600" algn="ctr">
              <a:lnSpc>
                <a:spcPct val="80000"/>
              </a:lnSpc>
              <a:spcBef>
                <a:spcPct val="20000"/>
              </a:spcBef>
              <a:buClr>
                <a:schemeClr val="hlink"/>
              </a:buClr>
              <a:buSzPct val="90000"/>
              <a:buFont typeface="Wingdings" pitchFamily="2" charset="2"/>
              <a:buNone/>
              <a:defRPr/>
            </a:pPr>
            <a:r>
              <a:rPr lang="tr-TR" sz="3200" b="1" dirty="0" err="1">
                <a:solidFill>
                  <a:srgbClr val="FFFF00"/>
                </a:solidFill>
                <a:effectLst>
                  <a:outerShdw blurRad="38100" dist="38100" dir="2700000" algn="tl">
                    <a:srgbClr val="000000"/>
                  </a:outerShdw>
                </a:effectLst>
              </a:rPr>
              <a:t>Seed</a:t>
            </a:r>
            <a:r>
              <a:rPr lang="tr-TR" sz="3200" b="1" dirty="0">
                <a:solidFill>
                  <a:srgbClr val="FFFF00"/>
                </a:solidFill>
                <a:effectLst>
                  <a:outerShdw blurRad="38100" dist="38100" dir="2700000" algn="tl">
                    <a:srgbClr val="000000"/>
                  </a:outerShdw>
                </a:effectLst>
              </a:rPr>
              <a:t> </a:t>
            </a:r>
            <a:r>
              <a:rPr lang="tr-TR" sz="3200" b="1" dirty="0" err="1">
                <a:solidFill>
                  <a:srgbClr val="FFFF00"/>
                </a:solidFill>
                <a:effectLst>
                  <a:outerShdw blurRad="38100" dist="38100" dir="2700000" algn="tl">
                    <a:srgbClr val="000000"/>
                  </a:outerShdw>
                </a:effectLst>
              </a:rPr>
              <a:t>Technology</a:t>
            </a:r>
            <a:r>
              <a:rPr lang="tr-TR" sz="3200" b="1" dirty="0">
                <a:solidFill>
                  <a:srgbClr val="FFFF00"/>
                </a:solidFill>
                <a:effectLst>
                  <a:outerShdw blurRad="38100" dist="38100" dir="2700000" algn="tl">
                    <a:srgbClr val="000000"/>
                  </a:outerShdw>
                </a:effectLst>
              </a:rPr>
              <a:t> </a:t>
            </a:r>
            <a:r>
              <a:rPr lang="tr-TR" sz="3200" b="1" dirty="0" err="1">
                <a:solidFill>
                  <a:srgbClr val="FFFF00"/>
                </a:solidFill>
                <a:effectLst>
                  <a:outerShdw blurRad="38100" dist="38100" dir="2700000" algn="tl">
                    <a:srgbClr val="000000"/>
                  </a:outerShdw>
                </a:effectLst>
              </a:rPr>
              <a:t>and</a:t>
            </a:r>
            <a:r>
              <a:rPr lang="tr-TR" sz="3200" b="1" dirty="0">
                <a:solidFill>
                  <a:srgbClr val="FFFF00"/>
                </a:solidFill>
                <a:effectLst>
                  <a:outerShdw blurRad="38100" dist="38100" dir="2700000" algn="tl">
                    <a:srgbClr val="000000"/>
                  </a:outerShdw>
                </a:effectLst>
              </a:rPr>
              <a:t> </a:t>
            </a:r>
            <a:r>
              <a:rPr lang="tr-TR" sz="3200" b="1" dirty="0" err="1">
                <a:solidFill>
                  <a:srgbClr val="FFFF00"/>
                </a:solidFill>
                <a:effectLst>
                  <a:outerShdw blurRad="38100" dist="38100" dir="2700000" algn="tl">
                    <a:srgbClr val="000000"/>
                  </a:outerShdw>
                </a:effectLst>
              </a:rPr>
              <a:t>Silviculture</a:t>
            </a:r>
            <a:r>
              <a:rPr lang="tr-TR" sz="3200" b="1" dirty="0">
                <a:solidFill>
                  <a:srgbClr val="FFFF00"/>
                </a:solidFill>
                <a:effectLst>
                  <a:outerShdw blurRad="38100" dist="38100" dir="2700000" algn="tl">
                    <a:srgbClr val="000000"/>
                  </a:outerShdw>
                </a:effectLst>
              </a:rPr>
              <a:t> </a:t>
            </a:r>
            <a:r>
              <a:rPr lang="tr-TR" sz="3200" b="1" dirty="0" err="1">
                <a:solidFill>
                  <a:srgbClr val="FFFF00"/>
                </a:solidFill>
                <a:effectLst>
                  <a:outerShdw blurRad="38100" dist="38100" dir="2700000" algn="tl">
                    <a:srgbClr val="000000"/>
                  </a:outerShdw>
                </a:effectLst>
              </a:rPr>
              <a:t>Laboratory</a:t>
            </a:r>
            <a:endParaRPr lang="tr-TR" sz="3200" b="1" dirty="0">
              <a:solidFill>
                <a:srgbClr val="FFFF00"/>
              </a:solidFill>
              <a:effectLst>
                <a:outerShdw blurRad="38100" dist="38100" dir="2700000" algn="tl">
                  <a:srgbClr val="000000"/>
                </a:outerShdw>
              </a:effectLst>
            </a:endParaRPr>
          </a:p>
          <a:p>
            <a:pPr marL="609600" indent="-609600" algn="ctr">
              <a:lnSpc>
                <a:spcPct val="80000"/>
              </a:lnSpc>
              <a:spcBef>
                <a:spcPct val="20000"/>
              </a:spcBef>
              <a:buClr>
                <a:schemeClr val="hlink"/>
              </a:buClr>
              <a:buSzPct val="90000"/>
              <a:buFont typeface="Wingdings" pitchFamily="2" charset="2"/>
              <a:buNone/>
              <a:defRPr/>
            </a:pPr>
            <a:r>
              <a:rPr lang="tr-TR" sz="3200" b="1" dirty="0" err="1">
                <a:solidFill>
                  <a:srgbClr val="FFFF00"/>
                </a:solidFill>
                <a:effectLst>
                  <a:outerShdw blurRad="38100" dist="38100" dir="2700000" algn="tl">
                    <a:srgbClr val="000000"/>
                  </a:outerShdw>
                </a:effectLst>
              </a:rPr>
              <a:t>Forest</a:t>
            </a:r>
            <a:r>
              <a:rPr lang="tr-TR" sz="3200" b="1" dirty="0">
                <a:solidFill>
                  <a:srgbClr val="FFFF00"/>
                </a:solidFill>
                <a:effectLst>
                  <a:outerShdw blurRad="38100" dist="38100" dir="2700000" algn="tl">
                    <a:srgbClr val="000000"/>
                  </a:outerShdw>
                </a:effectLst>
              </a:rPr>
              <a:t> </a:t>
            </a:r>
            <a:r>
              <a:rPr lang="tr-TR" sz="3200" b="1" dirty="0" err="1">
                <a:solidFill>
                  <a:srgbClr val="FFFF00"/>
                </a:solidFill>
                <a:effectLst>
                  <a:outerShdw blurRad="38100" dist="38100" dir="2700000" algn="tl">
                    <a:srgbClr val="000000"/>
                  </a:outerShdw>
                </a:effectLst>
              </a:rPr>
              <a:t>Botany</a:t>
            </a:r>
            <a:r>
              <a:rPr lang="tr-TR" sz="3200" b="1" dirty="0">
                <a:solidFill>
                  <a:srgbClr val="FFFF00"/>
                </a:solidFill>
                <a:effectLst>
                  <a:outerShdw blurRad="38100" dist="38100" dir="2700000" algn="tl">
                    <a:srgbClr val="000000"/>
                  </a:outerShdw>
                </a:effectLst>
              </a:rPr>
              <a:t> </a:t>
            </a:r>
            <a:r>
              <a:rPr lang="tr-TR" sz="3200" b="1" dirty="0" err="1">
                <a:solidFill>
                  <a:srgbClr val="FFFF00"/>
                </a:solidFill>
                <a:effectLst>
                  <a:outerShdw blurRad="38100" dist="38100" dir="2700000" algn="tl">
                    <a:srgbClr val="000000"/>
                  </a:outerShdw>
                </a:effectLst>
              </a:rPr>
              <a:t>Laboratory</a:t>
            </a:r>
            <a:endParaRPr lang="tr-TR" sz="3200" b="1" dirty="0">
              <a:solidFill>
                <a:srgbClr val="FFFF00"/>
              </a:solidFill>
              <a:effectLst>
                <a:outerShdw blurRad="38100" dist="38100" dir="2700000" algn="tl">
                  <a:srgbClr val="000000"/>
                </a:outerShdw>
              </a:effectLst>
            </a:endParaRPr>
          </a:p>
          <a:p>
            <a:pPr marL="609600" indent="-609600" algn="ctr">
              <a:lnSpc>
                <a:spcPct val="80000"/>
              </a:lnSpc>
              <a:spcBef>
                <a:spcPct val="20000"/>
              </a:spcBef>
              <a:buClr>
                <a:schemeClr val="hlink"/>
              </a:buClr>
              <a:buSzPct val="90000"/>
              <a:buFont typeface="Wingdings" pitchFamily="2" charset="2"/>
              <a:buNone/>
              <a:defRPr/>
            </a:pPr>
            <a:r>
              <a:rPr lang="tr-TR" sz="3200" b="1" dirty="0" err="1">
                <a:solidFill>
                  <a:srgbClr val="FFFF00"/>
                </a:solidFill>
                <a:effectLst>
                  <a:outerShdw blurRad="38100" dist="38100" dir="2700000" algn="tl">
                    <a:srgbClr val="000000"/>
                  </a:outerShdw>
                </a:effectLst>
              </a:rPr>
              <a:t>Forest</a:t>
            </a:r>
            <a:r>
              <a:rPr lang="tr-TR" sz="3200" b="1" dirty="0">
                <a:solidFill>
                  <a:srgbClr val="FFFF00"/>
                </a:solidFill>
                <a:effectLst>
                  <a:outerShdw blurRad="38100" dist="38100" dir="2700000" algn="tl">
                    <a:srgbClr val="000000"/>
                  </a:outerShdw>
                </a:effectLst>
              </a:rPr>
              <a:t> </a:t>
            </a:r>
            <a:r>
              <a:rPr lang="tr-TR" sz="3200" b="1" dirty="0" err="1">
                <a:solidFill>
                  <a:srgbClr val="FFFF00"/>
                </a:solidFill>
                <a:effectLst>
                  <a:outerShdw blurRad="38100" dist="38100" dir="2700000" algn="tl">
                    <a:srgbClr val="000000"/>
                  </a:outerShdw>
                </a:effectLst>
              </a:rPr>
              <a:t>Entomology</a:t>
            </a:r>
            <a:r>
              <a:rPr lang="tr-TR" sz="3200" b="1" dirty="0">
                <a:solidFill>
                  <a:srgbClr val="FFFF00"/>
                </a:solidFill>
                <a:effectLst>
                  <a:outerShdw blurRad="38100" dist="38100" dir="2700000" algn="tl">
                    <a:srgbClr val="000000"/>
                  </a:outerShdw>
                </a:effectLst>
              </a:rPr>
              <a:t> </a:t>
            </a:r>
            <a:r>
              <a:rPr lang="tr-TR" sz="3200" b="1" dirty="0" err="1">
                <a:solidFill>
                  <a:srgbClr val="FFFF00"/>
                </a:solidFill>
                <a:effectLst>
                  <a:outerShdw blurRad="38100" dist="38100" dir="2700000" algn="tl">
                    <a:srgbClr val="000000"/>
                  </a:outerShdw>
                </a:effectLst>
              </a:rPr>
              <a:t>and</a:t>
            </a:r>
            <a:r>
              <a:rPr lang="tr-TR" sz="3200" b="1" dirty="0">
                <a:solidFill>
                  <a:srgbClr val="FFFF00"/>
                </a:solidFill>
                <a:effectLst>
                  <a:outerShdw blurRad="38100" dist="38100" dir="2700000" algn="tl">
                    <a:srgbClr val="000000"/>
                  </a:outerShdw>
                </a:effectLst>
              </a:rPr>
              <a:t> </a:t>
            </a:r>
            <a:r>
              <a:rPr lang="tr-TR" sz="3200" b="1" dirty="0" err="1">
                <a:solidFill>
                  <a:srgbClr val="FFFF00"/>
                </a:solidFill>
                <a:effectLst>
                  <a:outerShdw blurRad="38100" dist="38100" dir="2700000" algn="tl">
                    <a:srgbClr val="000000"/>
                  </a:outerShdw>
                </a:effectLst>
              </a:rPr>
              <a:t>Conservation</a:t>
            </a:r>
            <a:r>
              <a:rPr lang="tr-TR" sz="3200" b="1" dirty="0">
                <a:solidFill>
                  <a:srgbClr val="FFFF00"/>
                </a:solidFill>
                <a:effectLst>
                  <a:outerShdw blurRad="38100" dist="38100" dir="2700000" algn="tl">
                    <a:srgbClr val="000000"/>
                  </a:outerShdw>
                </a:effectLst>
              </a:rPr>
              <a:t> </a:t>
            </a:r>
            <a:r>
              <a:rPr lang="tr-TR" sz="3200" b="1" dirty="0" err="1">
                <a:solidFill>
                  <a:srgbClr val="FFFF00"/>
                </a:solidFill>
                <a:effectLst>
                  <a:outerShdw blurRad="38100" dist="38100" dir="2700000" algn="tl">
                    <a:srgbClr val="000000"/>
                  </a:outerShdw>
                </a:effectLst>
              </a:rPr>
              <a:t>Laboratory</a:t>
            </a:r>
            <a:endParaRPr lang="tr-TR" sz="3200" b="1" dirty="0">
              <a:solidFill>
                <a:srgbClr val="FFFF00"/>
              </a:solidFill>
              <a:effectLst>
                <a:outerShdw blurRad="38100" dist="38100" dir="2700000" algn="tl">
                  <a:srgbClr val="000000"/>
                </a:outerShdw>
              </a:effectLst>
            </a:endParaRPr>
          </a:p>
          <a:p>
            <a:pPr marL="609600" indent="-609600" algn="ctr">
              <a:lnSpc>
                <a:spcPct val="80000"/>
              </a:lnSpc>
              <a:spcBef>
                <a:spcPct val="20000"/>
              </a:spcBef>
              <a:buClr>
                <a:schemeClr val="hlink"/>
              </a:buClr>
              <a:buSzPct val="90000"/>
              <a:buFont typeface="Wingdings" pitchFamily="2" charset="2"/>
              <a:buNone/>
              <a:defRPr/>
            </a:pPr>
            <a:r>
              <a:rPr lang="tr-TR" sz="3200" b="1" dirty="0" err="1">
                <a:solidFill>
                  <a:srgbClr val="FFFF00"/>
                </a:solidFill>
                <a:effectLst>
                  <a:outerShdw blurRad="38100" dist="38100" dir="2700000" algn="tl">
                    <a:srgbClr val="000000"/>
                  </a:outerShdw>
                </a:effectLst>
              </a:rPr>
              <a:t>Soil</a:t>
            </a:r>
            <a:r>
              <a:rPr lang="tr-TR" sz="3200" b="1" dirty="0">
                <a:solidFill>
                  <a:srgbClr val="FFFF00"/>
                </a:solidFill>
                <a:effectLst>
                  <a:outerShdw blurRad="38100" dist="38100" dir="2700000" algn="tl">
                    <a:srgbClr val="000000"/>
                  </a:outerShdw>
                </a:effectLst>
              </a:rPr>
              <a:t> </a:t>
            </a:r>
            <a:r>
              <a:rPr lang="tr-TR" sz="3200" b="1" dirty="0" err="1">
                <a:solidFill>
                  <a:srgbClr val="FFFF00"/>
                </a:solidFill>
                <a:effectLst>
                  <a:outerShdw blurRad="38100" dist="38100" dir="2700000" algn="tl">
                    <a:srgbClr val="000000"/>
                  </a:outerShdw>
                </a:effectLst>
              </a:rPr>
              <a:t>Science</a:t>
            </a:r>
            <a:r>
              <a:rPr lang="tr-TR" sz="3200" b="1" dirty="0">
                <a:solidFill>
                  <a:srgbClr val="FFFF00"/>
                </a:solidFill>
                <a:effectLst>
                  <a:outerShdw blurRad="38100" dist="38100" dir="2700000" algn="tl">
                    <a:srgbClr val="000000"/>
                  </a:outerShdw>
                </a:effectLst>
              </a:rPr>
              <a:t> </a:t>
            </a:r>
            <a:r>
              <a:rPr lang="tr-TR" sz="3200" b="1" dirty="0" err="1">
                <a:solidFill>
                  <a:srgbClr val="FFFF00"/>
                </a:solidFill>
                <a:effectLst>
                  <a:outerShdw blurRad="38100" dist="38100" dir="2700000" algn="tl">
                    <a:srgbClr val="000000"/>
                  </a:outerShdw>
                </a:effectLst>
              </a:rPr>
              <a:t>and</a:t>
            </a:r>
            <a:r>
              <a:rPr lang="tr-TR" sz="3200" b="1" dirty="0">
                <a:solidFill>
                  <a:srgbClr val="FFFF00"/>
                </a:solidFill>
                <a:effectLst>
                  <a:outerShdw blurRad="38100" dist="38100" dir="2700000" algn="tl">
                    <a:srgbClr val="000000"/>
                  </a:outerShdw>
                </a:effectLst>
              </a:rPr>
              <a:t> </a:t>
            </a:r>
            <a:r>
              <a:rPr lang="tr-TR" sz="3200" b="1" dirty="0" err="1">
                <a:solidFill>
                  <a:srgbClr val="FFFF00"/>
                </a:solidFill>
                <a:effectLst>
                  <a:outerShdw blurRad="38100" dist="38100" dir="2700000" algn="tl">
                    <a:srgbClr val="000000"/>
                  </a:outerShdw>
                </a:effectLst>
              </a:rPr>
              <a:t>Ecology</a:t>
            </a:r>
            <a:r>
              <a:rPr lang="tr-TR" sz="3200" b="1" dirty="0">
                <a:solidFill>
                  <a:srgbClr val="FFFF00"/>
                </a:solidFill>
                <a:effectLst>
                  <a:outerShdw blurRad="38100" dist="38100" dir="2700000" algn="tl">
                    <a:srgbClr val="000000"/>
                  </a:outerShdw>
                </a:effectLst>
              </a:rPr>
              <a:t> </a:t>
            </a:r>
            <a:r>
              <a:rPr lang="tr-TR" sz="3200" b="1" dirty="0" err="1">
                <a:solidFill>
                  <a:srgbClr val="FFFF00"/>
                </a:solidFill>
                <a:effectLst>
                  <a:outerShdw blurRad="38100" dist="38100" dir="2700000" algn="tl">
                    <a:srgbClr val="000000"/>
                  </a:outerShdw>
                </a:effectLst>
              </a:rPr>
              <a:t>Laboratory</a:t>
            </a:r>
            <a:endParaRPr lang="tr-TR" sz="3200" b="1" dirty="0">
              <a:solidFill>
                <a:srgbClr val="FFFF00"/>
              </a:solidFill>
              <a:effectLst>
                <a:outerShdw blurRad="38100" dist="38100" dir="2700000" algn="tl">
                  <a:srgbClr val="000000"/>
                </a:outerShdw>
              </a:effectLst>
            </a:endParaRPr>
          </a:p>
          <a:p>
            <a:pPr marL="609600" indent="-609600" algn="ctr">
              <a:lnSpc>
                <a:spcPct val="80000"/>
              </a:lnSpc>
              <a:spcBef>
                <a:spcPct val="20000"/>
              </a:spcBef>
              <a:buClr>
                <a:schemeClr val="hlink"/>
              </a:buClr>
              <a:buSzPct val="90000"/>
              <a:buFont typeface="Wingdings" pitchFamily="2" charset="2"/>
              <a:buNone/>
              <a:defRPr/>
            </a:pPr>
            <a:r>
              <a:rPr lang="tr-TR" sz="3200" b="1" dirty="0" err="1">
                <a:solidFill>
                  <a:srgbClr val="FFFF00"/>
                </a:solidFill>
                <a:effectLst>
                  <a:outerShdw blurRad="38100" dist="38100" dir="2700000" algn="tl">
                    <a:srgbClr val="000000"/>
                  </a:outerShdw>
                </a:effectLst>
              </a:rPr>
              <a:t>Forest</a:t>
            </a:r>
            <a:r>
              <a:rPr lang="tr-TR" sz="3200" b="1" dirty="0">
                <a:solidFill>
                  <a:srgbClr val="FFFF00"/>
                </a:solidFill>
                <a:effectLst>
                  <a:outerShdw blurRad="38100" dist="38100" dir="2700000" algn="tl">
                    <a:srgbClr val="000000"/>
                  </a:outerShdw>
                </a:effectLst>
              </a:rPr>
              <a:t> Management </a:t>
            </a:r>
            <a:r>
              <a:rPr lang="tr-TR" sz="3200" b="1" dirty="0" err="1">
                <a:solidFill>
                  <a:srgbClr val="FFFF00"/>
                </a:solidFill>
                <a:effectLst>
                  <a:outerShdw blurRad="38100" dist="38100" dir="2700000" algn="tl">
                    <a:srgbClr val="000000"/>
                  </a:outerShdw>
                </a:effectLst>
              </a:rPr>
              <a:t>Laboratory</a:t>
            </a:r>
            <a:endParaRPr lang="tr-TR" sz="3200" b="1" dirty="0">
              <a:solidFill>
                <a:srgbClr val="FFFF00"/>
              </a:solidFill>
              <a:effectLst>
                <a:outerShdw blurRad="38100" dist="38100" dir="2700000" algn="tl">
                  <a:srgbClr val="000000"/>
                </a:outerShdw>
              </a:effectLst>
            </a:endParaRPr>
          </a:p>
          <a:p>
            <a:pPr marL="609600" indent="-609600" algn="ctr">
              <a:lnSpc>
                <a:spcPct val="80000"/>
              </a:lnSpc>
              <a:spcBef>
                <a:spcPct val="20000"/>
              </a:spcBef>
              <a:buClr>
                <a:schemeClr val="hlink"/>
              </a:buClr>
              <a:buSzPct val="90000"/>
              <a:buFont typeface="Wingdings" pitchFamily="2" charset="2"/>
              <a:buNone/>
              <a:defRPr/>
            </a:pPr>
            <a:r>
              <a:rPr lang="tr-TR" sz="3200" b="1" dirty="0" err="1">
                <a:solidFill>
                  <a:srgbClr val="FFFF00"/>
                </a:solidFill>
                <a:effectLst>
                  <a:outerShdw blurRad="38100" dist="38100" dir="2700000" algn="tl">
                    <a:srgbClr val="000000"/>
                  </a:outerShdw>
                </a:effectLst>
              </a:rPr>
              <a:t>Watershed</a:t>
            </a:r>
            <a:r>
              <a:rPr lang="tr-TR" sz="3200" b="1" dirty="0">
                <a:solidFill>
                  <a:srgbClr val="FFFF00"/>
                </a:solidFill>
                <a:effectLst>
                  <a:outerShdw blurRad="38100" dist="38100" dir="2700000" algn="tl">
                    <a:srgbClr val="000000"/>
                  </a:outerShdw>
                </a:effectLst>
              </a:rPr>
              <a:t> Management </a:t>
            </a:r>
            <a:r>
              <a:rPr lang="tr-TR" sz="3200" b="1" dirty="0" err="1">
                <a:solidFill>
                  <a:srgbClr val="FFFF00"/>
                </a:solidFill>
                <a:effectLst>
                  <a:outerShdw blurRad="38100" dist="38100" dir="2700000" algn="tl">
                    <a:srgbClr val="000000"/>
                  </a:outerShdw>
                </a:effectLst>
              </a:rPr>
              <a:t>Laboratory</a:t>
            </a:r>
            <a:endParaRPr lang="tr-TR" sz="3200" b="1" dirty="0">
              <a:solidFill>
                <a:srgbClr val="FFFF00"/>
              </a:solidFill>
              <a:effectLst>
                <a:outerShdw blurRad="38100" dist="38100" dir="2700000" algn="tl">
                  <a:srgbClr val="000000"/>
                </a:outerShdw>
              </a:effectLst>
            </a:endParaRPr>
          </a:p>
          <a:p>
            <a:pPr marL="609600" indent="-609600" algn="ctr">
              <a:lnSpc>
                <a:spcPct val="80000"/>
              </a:lnSpc>
              <a:spcBef>
                <a:spcPct val="20000"/>
              </a:spcBef>
              <a:buClr>
                <a:schemeClr val="hlink"/>
              </a:buClr>
              <a:buSzPct val="90000"/>
              <a:buFont typeface="Wingdings" pitchFamily="2" charset="2"/>
              <a:buNone/>
              <a:defRPr/>
            </a:pPr>
            <a:r>
              <a:rPr lang="tr-TR" sz="3200" b="1" dirty="0" err="1">
                <a:solidFill>
                  <a:srgbClr val="FFFF00"/>
                </a:solidFill>
                <a:effectLst>
                  <a:outerShdw blurRad="38100" dist="38100" dir="2700000" algn="tl">
                    <a:srgbClr val="000000"/>
                  </a:outerShdw>
                </a:effectLst>
              </a:rPr>
              <a:t>Forest</a:t>
            </a:r>
            <a:r>
              <a:rPr lang="tr-TR" sz="3200" b="1" dirty="0">
                <a:solidFill>
                  <a:srgbClr val="FFFF00"/>
                </a:solidFill>
                <a:effectLst>
                  <a:outerShdw blurRad="38100" dist="38100" dir="2700000" algn="tl">
                    <a:srgbClr val="000000"/>
                  </a:outerShdw>
                </a:effectLst>
              </a:rPr>
              <a:t> Construction </a:t>
            </a:r>
            <a:r>
              <a:rPr lang="tr-TR" sz="3200" b="1" dirty="0" err="1">
                <a:solidFill>
                  <a:srgbClr val="FFFF00"/>
                </a:solidFill>
                <a:effectLst>
                  <a:outerShdw blurRad="38100" dist="38100" dir="2700000" algn="tl">
                    <a:srgbClr val="000000"/>
                  </a:outerShdw>
                </a:effectLst>
              </a:rPr>
              <a:t>and</a:t>
            </a:r>
            <a:r>
              <a:rPr lang="tr-TR" sz="3200" b="1" dirty="0">
                <a:solidFill>
                  <a:srgbClr val="FFFF00"/>
                </a:solidFill>
                <a:effectLst>
                  <a:outerShdw blurRad="38100" dist="38100" dir="2700000" algn="tl">
                    <a:srgbClr val="000000"/>
                  </a:outerShdw>
                </a:effectLst>
              </a:rPr>
              <a:t> </a:t>
            </a:r>
            <a:r>
              <a:rPr lang="tr-TR" sz="3200" b="1" dirty="0" err="1">
                <a:solidFill>
                  <a:srgbClr val="FFFF00"/>
                </a:solidFill>
                <a:effectLst>
                  <a:outerShdw blurRad="38100" dist="38100" dir="2700000" algn="tl">
                    <a:srgbClr val="000000"/>
                  </a:outerShdw>
                </a:effectLst>
              </a:rPr>
              <a:t>Transportation</a:t>
            </a:r>
            <a:r>
              <a:rPr lang="tr-TR" sz="3200" b="1" dirty="0">
                <a:solidFill>
                  <a:srgbClr val="FFFF00"/>
                </a:solidFill>
                <a:effectLst>
                  <a:outerShdw blurRad="38100" dist="38100" dir="2700000" algn="tl">
                    <a:srgbClr val="000000"/>
                  </a:outerShdw>
                </a:effectLst>
              </a:rPr>
              <a:t> </a:t>
            </a:r>
            <a:r>
              <a:rPr lang="tr-TR" sz="3200" b="1" dirty="0" err="1">
                <a:solidFill>
                  <a:srgbClr val="FFFF00"/>
                </a:solidFill>
                <a:effectLst>
                  <a:outerShdw blurRad="38100" dist="38100" dir="2700000" algn="tl">
                    <a:srgbClr val="000000"/>
                  </a:outerShdw>
                </a:effectLst>
              </a:rPr>
              <a:t>Laboratory</a:t>
            </a:r>
            <a:endParaRPr lang="tr-TR" sz="3200" b="1" dirty="0">
              <a:solidFill>
                <a:srgbClr val="FFFF00"/>
              </a:solidFill>
              <a:effectLst>
                <a:outerShdw blurRad="38100" dist="38100" dir="2700000" algn="tl">
                  <a:srgbClr val="000000"/>
                </a:outerShdw>
              </a:effectLst>
            </a:endParaRPr>
          </a:p>
          <a:p>
            <a:pPr marL="609600" indent="-609600" algn="ctr">
              <a:lnSpc>
                <a:spcPct val="80000"/>
              </a:lnSpc>
              <a:spcBef>
                <a:spcPct val="20000"/>
              </a:spcBef>
              <a:buClr>
                <a:schemeClr val="hlink"/>
              </a:buClr>
              <a:buSzPct val="90000"/>
              <a:buFont typeface="Wingdings" pitchFamily="2" charset="2"/>
              <a:buNone/>
              <a:defRPr/>
            </a:pPr>
            <a:r>
              <a:rPr lang="tr-TR" sz="3200" b="1" dirty="0" err="1">
                <a:solidFill>
                  <a:srgbClr val="FFFF00"/>
                </a:solidFill>
                <a:effectLst>
                  <a:outerShdw blurRad="38100" dist="38100" dir="2700000" algn="tl">
                    <a:srgbClr val="000000"/>
                  </a:outerShdw>
                </a:effectLst>
              </a:rPr>
              <a:t>Computer</a:t>
            </a:r>
            <a:r>
              <a:rPr lang="tr-TR" sz="3200" b="1" dirty="0">
                <a:solidFill>
                  <a:srgbClr val="FFFF00"/>
                </a:solidFill>
                <a:effectLst>
                  <a:outerShdw blurRad="38100" dist="38100" dir="2700000" algn="tl">
                    <a:srgbClr val="000000"/>
                  </a:outerShdw>
                </a:effectLst>
              </a:rPr>
              <a:t> </a:t>
            </a:r>
            <a:r>
              <a:rPr lang="tr-TR" sz="3200" b="1" dirty="0" err="1">
                <a:solidFill>
                  <a:srgbClr val="FFFF00"/>
                </a:solidFill>
                <a:effectLst>
                  <a:outerShdw blurRad="38100" dist="38100" dir="2700000" algn="tl">
                    <a:srgbClr val="000000"/>
                  </a:outerShdw>
                </a:effectLst>
              </a:rPr>
              <a:t>Laboratory</a:t>
            </a:r>
            <a:endParaRPr lang="tr-TR" sz="3200" b="1" dirty="0">
              <a:solidFill>
                <a:srgbClr val="FFFF00"/>
              </a:solidFill>
              <a:effectLst>
                <a:outerShdw blurRad="38100" dist="38100" dir="2700000" algn="tl">
                  <a:srgbClr val="000000"/>
                </a:outerShdw>
              </a:effectLst>
            </a:endParaRPr>
          </a:p>
        </p:txBody>
      </p:sp>
    </p:spTree>
    <p:extLst>
      <p:ext uri="{BB962C8B-B14F-4D97-AF65-F5344CB8AC3E}">
        <p14:creationId xmlns:p14="http://schemas.microsoft.com/office/powerpoint/2010/main" val="339014660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2CE8425-2EC7-1912-1AAC-6A0D93598431}"/>
              </a:ext>
            </a:extLst>
          </p:cNvPr>
          <p:cNvSpPr>
            <a:spLocks noGrp="1"/>
          </p:cNvSpPr>
          <p:nvPr>
            <p:ph type="title"/>
          </p:nvPr>
        </p:nvSpPr>
        <p:spPr>
          <a:xfrm>
            <a:off x="457200" y="7430"/>
            <a:ext cx="8229600" cy="1143000"/>
          </a:xfrm>
        </p:spPr>
        <p:txBody>
          <a:bodyPr>
            <a:normAutofit fontScale="90000"/>
          </a:bodyPr>
          <a:lstStyle/>
          <a:p>
            <a:r>
              <a:rPr lang="en-US" dirty="0">
                <a:solidFill>
                  <a:srgbClr val="FF0000"/>
                </a:solidFill>
              </a:rPr>
              <a:t>Soil Science and Ecology Laboratory</a:t>
            </a:r>
            <a:br>
              <a:rPr lang="tr-TR" dirty="0">
                <a:solidFill>
                  <a:srgbClr val="FF0000"/>
                </a:solidFill>
              </a:rPr>
            </a:br>
            <a:r>
              <a:rPr lang="tr-TR" dirty="0">
                <a:solidFill>
                  <a:srgbClr val="FF0000"/>
                </a:solidFill>
              </a:rPr>
              <a:t>.</a:t>
            </a:r>
          </a:p>
        </p:txBody>
      </p:sp>
      <p:pic>
        <p:nvPicPr>
          <p:cNvPr id="4" name="İçerik Yer Tutucusu 3">
            <a:extLst>
              <a:ext uri="{FF2B5EF4-FFF2-40B4-BE49-F238E27FC236}">
                <a16:creationId xmlns:a16="http://schemas.microsoft.com/office/drawing/2014/main" id="{33DE8409-FAAB-0F41-A623-DF485EB8568A}"/>
              </a:ext>
            </a:extLst>
          </p:cNvPr>
          <p:cNvPicPr>
            <a:picLocks noGrp="1" noChangeAspect="1"/>
          </p:cNvPicPr>
          <p:nvPr>
            <p:ph idx="1"/>
          </p:nvPr>
        </p:nvPicPr>
        <p:blipFill>
          <a:blip r:embed="rId2"/>
          <a:stretch>
            <a:fillRect/>
          </a:stretch>
        </p:blipFill>
        <p:spPr>
          <a:xfrm>
            <a:off x="170918" y="692696"/>
            <a:ext cx="4248472" cy="3456732"/>
          </a:xfrm>
          <a:prstGeom prst="rect">
            <a:avLst/>
          </a:prstGeom>
        </p:spPr>
      </p:pic>
      <p:pic>
        <p:nvPicPr>
          <p:cNvPr id="5" name="Resim 4">
            <a:extLst>
              <a:ext uri="{FF2B5EF4-FFF2-40B4-BE49-F238E27FC236}">
                <a16:creationId xmlns:a16="http://schemas.microsoft.com/office/drawing/2014/main" id="{CE99E5ED-88CE-1AE1-53FD-95EF713CD07B}"/>
              </a:ext>
            </a:extLst>
          </p:cNvPr>
          <p:cNvPicPr>
            <a:picLocks noChangeAspect="1"/>
          </p:cNvPicPr>
          <p:nvPr/>
        </p:nvPicPr>
        <p:blipFill>
          <a:blip r:embed="rId3"/>
          <a:stretch>
            <a:fillRect/>
          </a:stretch>
        </p:blipFill>
        <p:spPr>
          <a:xfrm>
            <a:off x="4705672" y="692696"/>
            <a:ext cx="4248472" cy="3432345"/>
          </a:xfrm>
          <a:prstGeom prst="rect">
            <a:avLst/>
          </a:prstGeom>
        </p:spPr>
      </p:pic>
      <p:sp>
        <p:nvSpPr>
          <p:cNvPr id="9" name="Metin kutusu 8">
            <a:extLst>
              <a:ext uri="{FF2B5EF4-FFF2-40B4-BE49-F238E27FC236}">
                <a16:creationId xmlns:a16="http://schemas.microsoft.com/office/drawing/2014/main" id="{FC357802-21B1-AC40-A602-816B978C027A}"/>
              </a:ext>
            </a:extLst>
          </p:cNvPr>
          <p:cNvSpPr txBox="1"/>
          <p:nvPr/>
        </p:nvSpPr>
        <p:spPr>
          <a:xfrm>
            <a:off x="438262" y="4810307"/>
            <a:ext cx="851588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Calibri"/>
                <a:ea typeface="+mn-ea"/>
                <a:cs typeface="+mn-cs"/>
              </a:rPr>
              <a:t>Many soil analyses for education, training and research purposes can be performed in this laboratory</a:t>
            </a:r>
            <a:r>
              <a:rPr kumimoji="0" lang="tr-TR" sz="3200" b="0" i="0" u="none" strike="noStrike" kern="1200" cap="none" spc="0" normalizeH="0" baseline="0" noProof="0" dirty="0">
                <a:ln>
                  <a:noFill/>
                </a:ln>
                <a:solidFill>
                  <a:srgbClr val="0070C0"/>
                </a:solidFill>
                <a:effectLst/>
                <a:uLnTx/>
                <a:uFillTx/>
                <a:latin typeface="Calibri"/>
                <a:ea typeface="+mn-ea"/>
                <a:cs typeface="+mn-cs"/>
              </a:rPr>
              <a:t>.</a:t>
            </a:r>
          </a:p>
        </p:txBody>
      </p:sp>
    </p:spTree>
    <p:extLst>
      <p:ext uri="{BB962C8B-B14F-4D97-AF65-F5344CB8AC3E}">
        <p14:creationId xmlns:p14="http://schemas.microsoft.com/office/powerpoint/2010/main" val="11210367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600" y="852651"/>
            <a:ext cx="6984776" cy="345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etin kutusu 2">
            <a:extLst>
              <a:ext uri="{FF2B5EF4-FFF2-40B4-BE49-F238E27FC236}">
                <a16:creationId xmlns:a16="http://schemas.microsoft.com/office/drawing/2014/main" id="{E6B400DA-A437-B595-D88F-189B93D31E24}"/>
              </a:ext>
            </a:extLst>
          </p:cNvPr>
          <p:cNvSpPr txBox="1"/>
          <p:nvPr/>
        </p:nvSpPr>
        <p:spPr>
          <a:xfrm>
            <a:off x="287524" y="0"/>
            <a:ext cx="856895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err="1">
                <a:ln>
                  <a:noFill/>
                </a:ln>
                <a:solidFill>
                  <a:srgbClr val="FF0000"/>
                </a:solidFill>
                <a:effectLst/>
                <a:uLnTx/>
                <a:uFillTx/>
                <a:latin typeface="Calibri"/>
                <a:ea typeface="+mn-ea"/>
                <a:cs typeface="+mn-cs"/>
              </a:rPr>
              <a:t>Forest</a:t>
            </a:r>
            <a:r>
              <a:rPr kumimoji="0" lang="tr-TR" sz="4400" b="0" i="0" u="none" strike="noStrike" kern="1200" cap="none" spc="0" normalizeH="0" baseline="0" noProof="0" dirty="0">
                <a:ln>
                  <a:noFill/>
                </a:ln>
                <a:solidFill>
                  <a:srgbClr val="FF0000"/>
                </a:solidFill>
                <a:effectLst/>
                <a:uLnTx/>
                <a:uFillTx/>
                <a:latin typeface="Calibri"/>
                <a:ea typeface="+mn-ea"/>
                <a:cs typeface="+mn-cs"/>
              </a:rPr>
              <a:t> </a:t>
            </a:r>
            <a:r>
              <a:rPr kumimoji="0" lang="tr-TR" sz="4400" b="0" i="0" u="none" strike="noStrike" kern="1200" cap="none" spc="0" normalizeH="0" baseline="0" noProof="0" dirty="0" err="1">
                <a:ln>
                  <a:noFill/>
                </a:ln>
                <a:solidFill>
                  <a:srgbClr val="FF0000"/>
                </a:solidFill>
                <a:effectLst/>
                <a:uLnTx/>
                <a:uFillTx/>
                <a:latin typeface="Calibri"/>
                <a:ea typeface="+mn-ea"/>
                <a:cs typeface="+mn-cs"/>
              </a:rPr>
              <a:t>Entomology</a:t>
            </a:r>
            <a:r>
              <a:rPr kumimoji="0" lang="tr-TR" sz="4400" b="0" i="0" u="none" strike="noStrike" kern="1200" cap="none" spc="0" normalizeH="0" baseline="0" noProof="0" dirty="0">
                <a:ln>
                  <a:noFill/>
                </a:ln>
                <a:solidFill>
                  <a:srgbClr val="FF0000"/>
                </a:solidFill>
                <a:effectLst/>
                <a:uLnTx/>
                <a:uFillTx/>
                <a:latin typeface="Calibri"/>
                <a:ea typeface="+mn-ea"/>
                <a:cs typeface="+mn-cs"/>
              </a:rPr>
              <a:t> </a:t>
            </a:r>
            <a:r>
              <a:rPr kumimoji="0" lang="tr-TR" sz="4400" b="0" i="0" u="none" strike="noStrike" kern="1200" cap="none" spc="0" normalizeH="0" baseline="0" noProof="0" dirty="0" err="1">
                <a:ln>
                  <a:noFill/>
                </a:ln>
                <a:solidFill>
                  <a:srgbClr val="FF0000"/>
                </a:solidFill>
                <a:effectLst/>
                <a:uLnTx/>
                <a:uFillTx/>
                <a:latin typeface="Calibri"/>
                <a:ea typeface="+mn-ea"/>
                <a:cs typeface="+mn-cs"/>
              </a:rPr>
              <a:t>Laboratory</a:t>
            </a:r>
            <a:endParaRPr kumimoji="0" lang="tr-TR" sz="4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Metin kutusu 4">
            <a:extLst>
              <a:ext uri="{FF2B5EF4-FFF2-40B4-BE49-F238E27FC236}">
                <a16:creationId xmlns:a16="http://schemas.microsoft.com/office/drawing/2014/main" id="{3E8683B5-6177-4C13-4106-A8AD561A73D0}"/>
              </a:ext>
            </a:extLst>
          </p:cNvPr>
          <p:cNvSpPr txBox="1"/>
          <p:nvPr/>
        </p:nvSpPr>
        <p:spPr>
          <a:xfrm>
            <a:off x="107504" y="4653136"/>
            <a:ext cx="8460432"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70C0"/>
                </a:solidFill>
                <a:effectLst/>
                <a:uLnTx/>
                <a:uFillTx/>
                <a:latin typeface="Calibri"/>
                <a:ea typeface="+mn-ea"/>
                <a:cs typeface="+mn-cs"/>
              </a:rPr>
              <a:t>Many insect species that cause damage in forests or are used in biological control are found in this laboratory.</a:t>
            </a:r>
            <a:endParaRPr kumimoji="0" lang="tr-TR" sz="3600" b="0" i="0" u="none" strike="noStrike" kern="1200" cap="none" spc="0" normalizeH="0" baseline="0" noProof="0" dirty="0">
              <a:ln>
                <a:noFill/>
              </a:ln>
              <a:solidFill>
                <a:srgbClr val="0070C0"/>
              </a:solidFill>
              <a:effectLst/>
              <a:uLnTx/>
              <a:uFillTx/>
              <a:latin typeface="Calibri"/>
              <a:ea typeface="+mn-ea"/>
              <a:cs typeface="+mn-cs"/>
            </a:endParaRPr>
          </a:p>
        </p:txBody>
      </p:sp>
    </p:spTree>
    <p:extLst>
      <p:ext uri="{BB962C8B-B14F-4D97-AF65-F5344CB8AC3E}">
        <p14:creationId xmlns:p14="http://schemas.microsoft.com/office/powerpoint/2010/main" val="103233755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279" y="668452"/>
            <a:ext cx="4471311"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8735" y="3068960"/>
            <a:ext cx="432048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etin kutusu 2">
            <a:extLst>
              <a:ext uri="{FF2B5EF4-FFF2-40B4-BE49-F238E27FC236}">
                <a16:creationId xmlns:a16="http://schemas.microsoft.com/office/drawing/2014/main" id="{4704E41D-2FE3-1B39-5A33-FB2E48940F1C}"/>
              </a:ext>
            </a:extLst>
          </p:cNvPr>
          <p:cNvSpPr txBox="1"/>
          <p:nvPr/>
        </p:nvSpPr>
        <p:spPr>
          <a:xfrm>
            <a:off x="791072" y="156138"/>
            <a:ext cx="8352928" cy="407804"/>
          </a:xfrm>
          <a:prstGeom prst="rect">
            <a:avLst/>
          </a:prstGeom>
          <a:noFill/>
        </p:spPr>
        <p:txBody>
          <a:bodyPr wrap="square">
            <a:spAutoFit/>
          </a:bodyPr>
          <a:lstStyle/>
          <a:p>
            <a:pPr marL="0" marR="0" lvl="0" indent="0" algn="l" defTabSz="914400" rtl="0" eaLnBrk="1" fontAlgn="auto" latinLnBrk="0" hangingPunct="1">
              <a:lnSpc>
                <a:spcPct val="80000"/>
              </a:lnSpc>
              <a:spcBef>
                <a:spcPct val="20000"/>
              </a:spcBef>
              <a:spcAft>
                <a:spcPts val="0"/>
              </a:spcAft>
              <a:buClr>
                <a:srgbClr val="0000FF"/>
              </a:buClr>
              <a:buSzPct val="90000"/>
              <a:buFontTx/>
              <a:buNone/>
              <a:tabLst/>
              <a:defRPr/>
            </a:pPr>
            <a:r>
              <a:rPr kumimoji="0" lang="en-US" sz="25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a:ea typeface="+mn-ea"/>
                <a:cs typeface="+mn-cs"/>
              </a:rPr>
              <a:t>Forest Construction and Transportation Laboratory</a:t>
            </a:r>
            <a:endParaRPr kumimoji="0" lang="tr-TR" sz="25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a:ea typeface="+mn-ea"/>
              <a:cs typeface="+mn-cs"/>
            </a:endParaRPr>
          </a:p>
        </p:txBody>
      </p:sp>
    </p:spTree>
    <p:extLst>
      <p:ext uri="{BB962C8B-B14F-4D97-AF65-F5344CB8AC3E}">
        <p14:creationId xmlns:p14="http://schemas.microsoft.com/office/powerpoint/2010/main" val="18921955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E0E800B9-108F-0F08-B9B4-DB9E765F3EC4}"/>
              </a:ext>
            </a:extLst>
          </p:cNvPr>
          <p:cNvPicPr>
            <a:picLocks noChangeAspect="1"/>
          </p:cNvPicPr>
          <p:nvPr/>
        </p:nvPicPr>
        <p:blipFill>
          <a:blip r:embed="rId2"/>
          <a:stretch>
            <a:fillRect/>
          </a:stretch>
        </p:blipFill>
        <p:spPr>
          <a:xfrm>
            <a:off x="112594" y="1340768"/>
            <a:ext cx="2907591" cy="5174800"/>
          </a:xfrm>
          <a:prstGeom prst="rect">
            <a:avLst/>
          </a:prstGeom>
        </p:spPr>
      </p:pic>
      <p:pic>
        <p:nvPicPr>
          <p:cNvPr id="4" name="Resim 3">
            <a:extLst>
              <a:ext uri="{FF2B5EF4-FFF2-40B4-BE49-F238E27FC236}">
                <a16:creationId xmlns:a16="http://schemas.microsoft.com/office/drawing/2014/main" id="{F4D6472F-A750-583C-4CD0-90C6F95B8AC4}"/>
              </a:ext>
            </a:extLst>
          </p:cNvPr>
          <p:cNvPicPr>
            <a:picLocks noChangeAspect="1"/>
          </p:cNvPicPr>
          <p:nvPr/>
        </p:nvPicPr>
        <p:blipFill>
          <a:blip r:embed="rId3"/>
          <a:stretch>
            <a:fillRect/>
          </a:stretch>
        </p:blipFill>
        <p:spPr>
          <a:xfrm>
            <a:off x="5004048" y="53560"/>
            <a:ext cx="3930772" cy="3194891"/>
          </a:xfrm>
          <a:prstGeom prst="rect">
            <a:avLst/>
          </a:prstGeom>
        </p:spPr>
      </p:pic>
      <p:pic>
        <p:nvPicPr>
          <p:cNvPr id="5" name="Resim 4">
            <a:extLst>
              <a:ext uri="{FF2B5EF4-FFF2-40B4-BE49-F238E27FC236}">
                <a16:creationId xmlns:a16="http://schemas.microsoft.com/office/drawing/2014/main" id="{4D607D6E-511C-6D62-E1B6-5A706CC646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7744" y="3288596"/>
            <a:ext cx="6890882" cy="3543555"/>
          </a:xfrm>
          <a:prstGeom prst="rect">
            <a:avLst/>
          </a:prstGeom>
        </p:spPr>
      </p:pic>
      <p:sp>
        <p:nvSpPr>
          <p:cNvPr id="6" name="Metin kutusu 5">
            <a:extLst>
              <a:ext uri="{FF2B5EF4-FFF2-40B4-BE49-F238E27FC236}">
                <a16:creationId xmlns:a16="http://schemas.microsoft.com/office/drawing/2014/main" id="{3C9BB7F9-27E2-EE03-E934-B29EEE0EE49F}"/>
              </a:ext>
            </a:extLst>
          </p:cNvPr>
          <p:cNvSpPr txBox="1"/>
          <p:nvPr/>
        </p:nvSpPr>
        <p:spPr>
          <a:xfrm>
            <a:off x="425014" y="254744"/>
            <a:ext cx="4579034" cy="769441"/>
          </a:xfrm>
          <a:prstGeom prst="rect">
            <a:avLst/>
          </a:prstGeom>
          <a:noFill/>
        </p:spPr>
        <p:txBody>
          <a:bodyPr wrap="square">
            <a:spAutoFit/>
          </a:bodyPr>
          <a:lstStyle/>
          <a:p>
            <a:r>
              <a:rPr kumimoji="0" lang="tr-TR" sz="4400" b="0" i="0" u="none" strike="noStrike" kern="1200" cap="none" spc="0" normalizeH="0" baseline="0" noProof="0" dirty="0" err="1">
                <a:ln>
                  <a:noFill/>
                </a:ln>
                <a:solidFill>
                  <a:srgbClr val="FF0000"/>
                </a:solidFill>
                <a:effectLst/>
                <a:uLnTx/>
                <a:uFillTx/>
                <a:latin typeface="Calibri"/>
                <a:ea typeface="+mj-ea"/>
                <a:cs typeface="+mj-cs"/>
              </a:rPr>
              <a:t>Social</a:t>
            </a:r>
            <a:r>
              <a:rPr kumimoji="0" lang="tr-TR" sz="4400" b="0" i="0" u="none" strike="noStrike" kern="1200" cap="none" spc="0" normalizeH="0" baseline="0" noProof="0" dirty="0">
                <a:ln>
                  <a:noFill/>
                </a:ln>
                <a:solidFill>
                  <a:srgbClr val="FF0000"/>
                </a:solidFill>
                <a:effectLst/>
                <a:uLnTx/>
                <a:uFillTx/>
                <a:latin typeface="Calibri"/>
                <a:ea typeface="+mj-ea"/>
                <a:cs typeface="+mj-cs"/>
              </a:rPr>
              <a:t> Media</a:t>
            </a:r>
            <a:endParaRPr lang="tr-TR" dirty="0"/>
          </a:p>
        </p:txBody>
      </p:sp>
    </p:spTree>
    <p:extLst>
      <p:ext uri="{BB962C8B-B14F-4D97-AF65-F5344CB8AC3E}">
        <p14:creationId xmlns:p14="http://schemas.microsoft.com/office/powerpoint/2010/main" val="404380793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052736"/>
            <a:ext cx="4464496"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1756" y="1052736"/>
            <a:ext cx="437474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etin kutusu 2">
            <a:extLst>
              <a:ext uri="{FF2B5EF4-FFF2-40B4-BE49-F238E27FC236}">
                <a16:creationId xmlns:a16="http://schemas.microsoft.com/office/drawing/2014/main" id="{BDA51922-555E-E290-B929-61C0EC62B7E8}"/>
              </a:ext>
            </a:extLst>
          </p:cNvPr>
          <p:cNvSpPr txBox="1"/>
          <p:nvPr/>
        </p:nvSpPr>
        <p:spPr>
          <a:xfrm>
            <a:off x="179512" y="188640"/>
            <a:ext cx="8964488"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err="1">
                <a:ln>
                  <a:noFill/>
                </a:ln>
                <a:solidFill>
                  <a:srgbClr val="FF0000"/>
                </a:solidFill>
                <a:effectLst/>
                <a:uLnTx/>
                <a:uFillTx/>
                <a:latin typeface="Calibri"/>
                <a:ea typeface="+mn-ea"/>
                <a:cs typeface="+mn-cs"/>
              </a:rPr>
              <a:t>Forest</a:t>
            </a:r>
            <a:r>
              <a:rPr kumimoji="0" lang="tr-TR" sz="4400" b="0" i="0" u="none" strike="noStrike" kern="1200" cap="none" spc="0" normalizeH="0" baseline="0" noProof="0" dirty="0">
                <a:ln>
                  <a:noFill/>
                </a:ln>
                <a:solidFill>
                  <a:srgbClr val="FF0000"/>
                </a:solidFill>
                <a:effectLst/>
                <a:uLnTx/>
                <a:uFillTx/>
                <a:latin typeface="Calibri"/>
                <a:ea typeface="+mn-ea"/>
                <a:cs typeface="+mn-cs"/>
              </a:rPr>
              <a:t> Management </a:t>
            </a:r>
            <a:r>
              <a:rPr kumimoji="0" lang="tr-TR" sz="4400" b="0" i="0" u="none" strike="noStrike" kern="1200" cap="none" spc="0" normalizeH="0" baseline="0" noProof="0" dirty="0" err="1">
                <a:ln>
                  <a:noFill/>
                </a:ln>
                <a:solidFill>
                  <a:srgbClr val="FF0000"/>
                </a:solidFill>
                <a:effectLst/>
                <a:uLnTx/>
                <a:uFillTx/>
                <a:latin typeface="Calibri"/>
                <a:ea typeface="+mn-ea"/>
                <a:cs typeface="+mn-cs"/>
              </a:rPr>
              <a:t>Laboratory</a:t>
            </a:r>
            <a:endParaRPr kumimoji="0" lang="tr-TR" sz="4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Metin kutusu 4">
            <a:extLst>
              <a:ext uri="{FF2B5EF4-FFF2-40B4-BE49-F238E27FC236}">
                <a16:creationId xmlns:a16="http://schemas.microsoft.com/office/drawing/2014/main" id="{D605FCD0-1C6B-5701-7F9A-9FC5010B4D36}"/>
              </a:ext>
            </a:extLst>
          </p:cNvPr>
          <p:cNvSpPr txBox="1"/>
          <p:nvPr/>
        </p:nvSpPr>
        <p:spPr>
          <a:xfrm>
            <a:off x="323528" y="4603144"/>
            <a:ext cx="8208912"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Calibri"/>
                <a:ea typeface="+mn-ea"/>
                <a:cs typeface="+mn-cs"/>
              </a:rPr>
              <a:t>It is the laboratory where processes such as photo interpretation and body analysis are carried out.</a:t>
            </a:r>
            <a:endParaRPr kumimoji="0" lang="tr-TR" sz="3600" b="0" i="0" u="none" strike="noStrike" kern="1200" cap="none" spc="0" normalizeH="0" baseline="0" noProof="0" dirty="0">
              <a:ln>
                <a:noFill/>
              </a:ln>
              <a:solidFill>
                <a:srgbClr val="0070C0"/>
              </a:solidFill>
              <a:effectLst/>
              <a:uLnTx/>
              <a:uFillTx/>
              <a:latin typeface="Calibri"/>
              <a:ea typeface="+mn-ea"/>
              <a:cs typeface="+mn-cs"/>
            </a:endParaRPr>
          </a:p>
        </p:txBody>
      </p:sp>
    </p:spTree>
    <p:extLst>
      <p:ext uri="{BB962C8B-B14F-4D97-AF65-F5344CB8AC3E}">
        <p14:creationId xmlns:p14="http://schemas.microsoft.com/office/powerpoint/2010/main" val="26648495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srgbClr val="FF0000"/>
                </a:solidFill>
              </a:rPr>
              <a:t>TECHNICAL TRIPS</a:t>
            </a:r>
          </a:p>
        </p:txBody>
      </p:sp>
      <p:sp>
        <p:nvSpPr>
          <p:cNvPr id="3" name="İçerik Yer Tutucusu 2"/>
          <p:cNvSpPr>
            <a:spLocks noGrp="1"/>
          </p:cNvSpPr>
          <p:nvPr>
            <p:ph idx="1"/>
          </p:nvPr>
        </p:nvSpPr>
        <p:spPr>
          <a:xfrm>
            <a:off x="457200" y="1600200"/>
            <a:ext cx="3034680" cy="4525963"/>
          </a:xfrm>
        </p:spPr>
        <p:txBody>
          <a:bodyPr>
            <a:normAutofit/>
          </a:bodyPr>
          <a:lstStyle/>
          <a:p>
            <a:pPr marL="0" indent="0">
              <a:buNone/>
            </a:pPr>
            <a:r>
              <a:rPr lang="en-US" sz="2800" dirty="0">
                <a:solidFill>
                  <a:srgbClr val="00B050"/>
                </a:solidFill>
              </a:rPr>
              <a:t>Some of our courses are taught to our students in field conditions, making the information more permanent.</a:t>
            </a:r>
            <a:endParaRPr lang="tr-TR" sz="2800" dirty="0">
              <a:solidFill>
                <a:srgbClr val="00B050"/>
              </a:solidFill>
            </a:endParaRPr>
          </a:p>
        </p:txBody>
      </p:sp>
      <p:pic>
        <p:nvPicPr>
          <p:cNvPr id="4" name="İçerik Yer Tutucusu 3" descr="Açıklama: C:\Users\win7\Desktop\TEKNİK GEZİ\sevinç önder\IMG_0569.JPG"/>
          <p:cNvPicPr>
            <a:picLocks/>
          </p:cNvPicPr>
          <p:nvPr/>
        </p:nvPicPr>
        <p:blipFill>
          <a:blip r:embed="rId2">
            <a:extLst>
              <a:ext uri="{28A0092B-C50C-407E-A947-70E740481C1C}">
                <a14:useLocalDpi xmlns:a14="http://schemas.microsoft.com/office/drawing/2010/main" val="0"/>
              </a:ext>
            </a:extLst>
          </a:blip>
          <a:srcRect/>
          <a:stretch>
            <a:fillRect/>
          </a:stretch>
        </p:blipFill>
        <p:spPr>
          <a:xfrm>
            <a:off x="3635896" y="1268760"/>
            <a:ext cx="5508104" cy="5142185"/>
          </a:xfrm>
          <a:prstGeom prst="rect">
            <a:avLst/>
          </a:prstGeom>
        </p:spPr>
      </p:pic>
    </p:spTree>
    <p:extLst>
      <p:ext uri="{BB962C8B-B14F-4D97-AF65-F5344CB8AC3E}">
        <p14:creationId xmlns:p14="http://schemas.microsoft.com/office/powerpoint/2010/main" val="364948288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96C2602-8B0E-BE91-B8E0-288D6F040B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899" y="183918"/>
            <a:ext cx="4627676" cy="3245082"/>
          </a:xfrm>
          <a:prstGeom prst="rect">
            <a:avLst/>
          </a:prstGeom>
        </p:spPr>
      </p:pic>
      <p:pic>
        <p:nvPicPr>
          <p:cNvPr id="7" name="Resim 6">
            <a:extLst>
              <a:ext uri="{FF2B5EF4-FFF2-40B4-BE49-F238E27FC236}">
                <a16:creationId xmlns:a16="http://schemas.microsoft.com/office/drawing/2014/main" id="{D5BEB090-3F7B-A8E5-8837-15B4F7C45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188640"/>
            <a:ext cx="3744416" cy="6417800"/>
          </a:xfrm>
          <a:prstGeom prst="rect">
            <a:avLst/>
          </a:prstGeom>
        </p:spPr>
      </p:pic>
      <p:pic>
        <p:nvPicPr>
          <p:cNvPr id="9" name="Resim 8">
            <a:extLst>
              <a:ext uri="{FF2B5EF4-FFF2-40B4-BE49-F238E27FC236}">
                <a16:creationId xmlns:a16="http://schemas.microsoft.com/office/drawing/2014/main" id="{C3DD3D94-F019-5F0C-61CB-4D985A4546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898" y="3361358"/>
            <a:ext cx="4627675" cy="3245082"/>
          </a:xfrm>
          <a:prstGeom prst="rect">
            <a:avLst/>
          </a:prstGeom>
        </p:spPr>
      </p:pic>
    </p:spTree>
    <p:extLst>
      <p:ext uri="{BB962C8B-B14F-4D97-AF65-F5344CB8AC3E}">
        <p14:creationId xmlns:p14="http://schemas.microsoft.com/office/powerpoint/2010/main" val="17621666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3F1CF82D-2EEB-9960-0605-334F6AACB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632"/>
            <a:ext cx="8892480" cy="6624735"/>
          </a:xfrm>
          <a:prstGeom prst="rect">
            <a:avLst/>
          </a:prstGeom>
        </p:spPr>
      </p:pic>
    </p:spTree>
    <p:extLst>
      <p:ext uri="{BB962C8B-B14F-4D97-AF65-F5344CB8AC3E}">
        <p14:creationId xmlns:p14="http://schemas.microsoft.com/office/powerpoint/2010/main" val="65015737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B9BB7618-9C4C-EF8C-8775-F8D39D070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332656"/>
            <a:ext cx="8856984" cy="6264696"/>
          </a:xfrm>
          <a:prstGeom prst="rect">
            <a:avLst/>
          </a:prstGeom>
        </p:spPr>
      </p:pic>
    </p:spTree>
    <p:extLst>
      <p:ext uri="{BB962C8B-B14F-4D97-AF65-F5344CB8AC3E}">
        <p14:creationId xmlns:p14="http://schemas.microsoft.com/office/powerpoint/2010/main" val="17197977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BE0F2D61-8476-BEDC-2C10-944ACAA1BA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143"/>
            <a:ext cx="9144000" cy="3826906"/>
          </a:xfrm>
          <a:prstGeom prst="rect">
            <a:avLst/>
          </a:prstGeom>
        </p:spPr>
      </p:pic>
      <p:pic>
        <p:nvPicPr>
          <p:cNvPr id="9" name="Resim 8">
            <a:extLst>
              <a:ext uri="{FF2B5EF4-FFF2-40B4-BE49-F238E27FC236}">
                <a16:creationId xmlns:a16="http://schemas.microsoft.com/office/drawing/2014/main" id="{44B9E789-FBD8-51C1-272A-2894103F1D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5" y="3861046"/>
            <a:ext cx="3110741" cy="2996951"/>
          </a:xfrm>
          <a:prstGeom prst="rect">
            <a:avLst/>
          </a:prstGeom>
        </p:spPr>
      </p:pic>
      <p:pic>
        <p:nvPicPr>
          <p:cNvPr id="11" name="Resim 10">
            <a:extLst>
              <a:ext uri="{FF2B5EF4-FFF2-40B4-BE49-F238E27FC236}">
                <a16:creationId xmlns:a16="http://schemas.microsoft.com/office/drawing/2014/main" id="{761FC8B9-FC65-8CF2-057B-B42DE1239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3616" y="3857738"/>
            <a:ext cx="2972215" cy="2996951"/>
          </a:xfrm>
          <a:prstGeom prst="rect">
            <a:avLst/>
          </a:prstGeom>
        </p:spPr>
      </p:pic>
      <p:pic>
        <p:nvPicPr>
          <p:cNvPr id="13" name="Resim 12">
            <a:extLst>
              <a:ext uri="{FF2B5EF4-FFF2-40B4-BE49-F238E27FC236}">
                <a16:creationId xmlns:a16="http://schemas.microsoft.com/office/drawing/2014/main" id="{BFCFA0FD-827D-8BD6-2F8B-1AA08E0FAE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5831" y="3857738"/>
            <a:ext cx="3076534" cy="2996951"/>
          </a:xfrm>
          <a:prstGeom prst="rect">
            <a:avLst/>
          </a:prstGeom>
        </p:spPr>
      </p:pic>
    </p:spTree>
    <p:extLst>
      <p:ext uri="{BB962C8B-B14F-4D97-AF65-F5344CB8AC3E}">
        <p14:creationId xmlns:p14="http://schemas.microsoft.com/office/powerpoint/2010/main" val="40153443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5A55065B-6887-1678-6255-22A1F2CDDB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88640"/>
            <a:ext cx="8856984" cy="6552728"/>
          </a:xfrm>
          <a:prstGeom prst="rect">
            <a:avLst/>
          </a:prstGeom>
        </p:spPr>
      </p:pic>
    </p:spTree>
    <p:extLst>
      <p:ext uri="{BB962C8B-B14F-4D97-AF65-F5344CB8AC3E}">
        <p14:creationId xmlns:p14="http://schemas.microsoft.com/office/powerpoint/2010/main" val="138806165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C75800C9-477C-4DC3-5584-C88FE973C3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34230" cy="6877031"/>
          </a:xfrm>
          <a:prstGeom prst="rect">
            <a:avLst/>
          </a:prstGeom>
        </p:spPr>
      </p:pic>
    </p:spTree>
    <p:extLst>
      <p:ext uri="{BB962C8B-B14F-4D97-AF65-F5344CB8AC3E}">
        <p14:creationId xmlns:p14="http://schemas.microsoft.com/office/powerpoint/2010/main" val="8575687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0907FFD-08B8-16AD-7982-EADED7872A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88640"/>
            <a:ext cx="3816424" cy="4534533"/>
          </a:xfrm>
          <a:prstGeom prst="rect">
            <a:avLst/>
          </a:prstGeom>
        </p:spPr>
      </p:pic>
      <p:pic>
        <p:nvPicPr>
          <p:cNvPr id="7" name="Resim 6">
            <a:extLst>
              <a:ext uri="{FF2B5EF4-FFF2-40B4-BE49-F238E27FC236}">
                <a16:creationId xmlns:a16="http://schemas.microsoft.com/office/drawing/2014/main" id="{F75F3847-9E19-A64A-5DB7-23D10880D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772816"/>
            <a:ext cx="4248472" cy="4896544"/>
          </a:xfrm>
          <a:prstGeom prst="rect">
            <a:avLst/>
          </a:prstGeom>
        </p:spPr>
      </p:pic>
    </p:spTree>
    <p:extLst>
      <p:ext uri="{BB962C8B-B14F-4D97-AF65-F5344CB8AC3E}">
        <p14:creationId xmlns:p14="http://schemas.microsoft.com/office/powerpoint/2010/main" val="87829097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0648"/>
            <a:ext cx="9144000" cy="5143500"/>
          </a:xfrm>
          <a:prstGeom prst="rect">
            <a:avLst/>
          </a:prstGeom>
        </p:spPr>
      </p:pic>
      <p:sp>
        <p:nvSpPr>
          <p:cNvPr id="3" name="Metin kutusu 2">
            <a:extLst>
              <a:ext uri="{FF2B5EF4-FFF2-40B4-BE49-F238E27FC236}">
                <a16:creationId xmlns:a16="http://schemas.microsoft.com/office/drawing/2014/main" id="{2B42670A-D2C3-B71C-D14D-23E1D55056AA}"/>
              </a:ext>
            </a:extLst>
          </p:cNvPr>
          <p:cNvSpPr txBox="1"/>
          <p:nvPr/>
        </p:nvSpPr>
        <p:spPr>
          <a:xfrm>
            <a:off x="179512" y="5686954"/>
            <a:ext cx="8352928" cy="830997"/>
          </a:xfrm>
          <a:prstGeom prst="rect">
            <a:avLst/>
          </a:prstGeom>
          <a:noFill/>
        </p:spPr>
        <p:txBody>
          <a:bodyPr wrap="square">
            <a:spAutoFit/>
          </a:bodyPr>
          <a:lstStyle/>
          <a:p>
            <a:r>
              <a:rPr lang="en-US" sz="2400" dirty="0">
                <a:solidFill>
                  <a:srgbClr val="FF0000"/>
                </a:solidFill>
              </a:rPr>
              <a:t>Field application carried out in </a:t>
            </a:r>
            <a:r>
              <a:rPr lang="en-US" sz="2400" dirty="0" err="1">
                <a:solidFill>
                  <a:srgbClr val="FF0000"/>
                </a:solidFill>
              </a:rPr>
              <a:t>Safranbolu-Ahmetusta</a:t>
            </a:r>
            <a:r>
              <a:rPr lang="en-US" sz="2400" dirty="0">
                <a:solidFill>
                  <a:srgbClr val="FF0000"/>
                </a:solidFill>
              </a:rPr>
              <a:t> location within the scope of Gymnospermae course</a:t>
            </a:r>
            <a:endParaRPr lang="tr-TR" sz="2400" dirty="0">
              <a:solidFill>
                <a:srgbClr val="FF0000"/>
              </a:solidFill>
            </a:endParaRPr>
          </a:p>
        </p:txBody>
      </p:sp>
    </p:spTree>
    <p:extLst>
      <p:ext uri="{BB962C8B-B14F-4D97-AF65-F5344CB8AC3E}">
        <p14:creationId xmlns:p14="http://schemas.microsoft.com/office/powerpoint/2010/main" val="223492533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99EBF7-E683-6AA5-8282-5577008BCDDB}"/>
              </a:ext>
            </a:extLst>
          </p:cNvPr>
          <p:cNvSpPr>
            <a:spLocks noGrp="1"/>
          </p:cNvSpPr>
          <p:nvPr>
            <p:ph type="title"/>
          </p:nvPr>
        </p:nvSpPr>
        <p:spPr/>
        <p:txBody>
          <a:bodyPr>
            <a:noAutofit/>
          </a:bodyPr>
          <a:lstStyle/>
          <a:p>
            <a:pPr algn="just"/>
            <a:r>
              <a:rPr lang="en-US" sz="2000" dirty="0">
                <a:solidFill>
                  <a:srgbClr val="FF0000"/>
                </a:solidFill>
              </a:rPr>
              <a:t>Faculty of Forestry was established in 1992, affiliated with </a:t>
            </a:r>
            <a:r>
              <a:rPr lang="en-US" sz="2000" dirty="0" err="1">
                <a:solidFill>
                  <a:srgbClr val="FF0000"/>
                </a:solidFill>
              </a:rPr>
              <a:t>Zonguldak</a:t>
            </a:r>
            <a:r>
              <a:rPr lang="en-US" sz="2000" dirty="0">
                <a:solidFill>
                  <a:srgbClr val="FF0000"/>
                </a:solidFill>
              </a:rPr>
              <a:t> </a:t>
            </a:r>
            <a:r>
              <a:rPr lang="en-US" sz="2000" dirty="0" err="1">
                <a:solidFill>
                  <a:srgbClr val="FF0000"/>
                </a:solidFill>
              </a:rPr>
              <a:t>Karaelmas</a:t>
            </a:r>
            <a:r>
              <a:rPr lang="en-US" sz="2000" dirty="0">
                <a:solidFill>
                  <a:srgbClr val="FF0000"/>
                </a:solidFill>
              </a:rPr>
              <a:t> University. Our department, which started its education life in 1993, had its first graduates in 1997. It continues its activities by connecting to our university on 22 May 2008.</a:t>
            </a:r>
            <a:endParaRPr lang="tr-TR" sz="2000" dirty="0">
              <a:solidFill>
                <a:srgbClr val="FF0000"/>
              </a:solidFill>
            </a:endParaRPr>
          </a:p>
        </p:txBody>
      </p:sp>
      <p:pic>
        <p:nvPicPr>
          <p:cNvPr id="4" name="İçerik Yer Tutucusu 3">
            <a:extLst>
              <a:ext uri="{FF2B5EF4-FFF2-40B4-BE49-F238E27FC236}">
                <a16:creationId xmlns:a16="http://schemas.microsoft.com/office/drawing/2014/main" id="{FB274329-8502-A1FF-08DF-20857CA2F158}"/>
              </a:ext>
            </a:extLst>
          </p:cNvPr>
          <p:cNvPicPr>
            <a:picLocks noGrp="1" noChangeAspect="1"/>
          </p:cNvPicPr>
          <p:nvPr>
            <p:ph idx="1"/>
          </p:nvPr>
        </p:nvPicPr>
        <p:blipFill>
          <a:blip r:embed="rId2"/>
          <a:stretch>
            <a:fillRect/>
          </a:stretch>
        </p:blipFill>
        <p:spPr>
          <a:xfrm>
            <a:off x="348006" y="1628800"/>
            <a:ext cx="8229599" cy="4752527"/>
          </a:xfrm>
          <a:prstGeom prst="rect">
            <a:avLst/>
          </a:prstGeom>
        </p:spPr>
      </p:pic>
    </p:spTree>
    <p:extLst>
      <p:ext uri="{BB962C8B-B14F-4D97-AF65-F5344CB8AC3E}">
        <p14:creationId xmlns:p14="http://schemas.microsoft.com/office/powerpoint/2010/main" val="23792905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3432" y="5589240"/>
            <a:ext cx="9140568" cy="954107"/>
          </a:xfrm>
          <a:prstGeom prst="rect">
            <a:avLst/>
          </a:prstGeom>
        </p:spPr>
        <p:txBody>
          <a:bodyPr wrap="square">
            <a:spAutoFit/>
          </a:bodyPr>
          <a:lstStyle/>
          <a:p>
            <a:pPr algn="ctr"/>
            <a:r>
              <a:rPr lang="en-US" sz="2800" b="1" dirty="0"/>
              <a:t>Field application carried out within the scope of "Nursery Techniques" course</a:t>
            </a:r>
            <a:endParaRPr lang="tr-TR" sz="2800" b="1"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2905"/>
            <a:ext cx="9144000" cy="5109034"/>
          </a:xfrm>
          <a:prstGeom prst="rect">
            <a:avLst/>
          </a:prstGeom>
        </p:spPr>
      </p:pic>
    </p:spTree>
    <p:extLst>
      <p:ext uri="{BB962C8B-B14F-4D97-AF65-F5344CB8AC3E}">
        <p14:creationId xmlns:p14="http://schemas.microsoft.com/office/powerpoint/2010/main" val="868877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33256"/>
          </a:xfrm>
          <a:prstGeom prst="rect">
            <a:avLst/>
          </a:prstGeom>
        </p:spPr>
      </p:pic>
      <p:sp>
        <p:nvSpPr>
          <p:cNvPr id="6" name="Dikdörtgen 5"/>
          <p:cNvSpPr/>
          <p:nvPr/>
        </p:nvSpPr>
        <p:spPr>
          <a:xfrm>
            <a:off x="0" y="5901189"/>
            <a:ext cx="9140568" cy="954107"/>
          </a:xfrm>
          <a:prstGeom prst="rect">
            <a:avLst/>
          </a:prstGeom>
        </p:spPr>
        <p:txBody>
          <a:bodyPr wrap="square">
            <a:spAutoFit/>
          </a:bodyPr>
          <a:lstStyle/>
          <a:p>
            <a:pPr algn="ctr"/>
            <a:r>
              <a:rPr lang="en-US" sz="2800" b="1" dirty="0"/>
              <a:t>Made within the scope of the "Engineering Design" </a:t>
            </a:r>
            <a:r>
              <a:rPr lang="en-US" sz="2800" b="1" dirty="0" err="1"/>
              <a:t>courseproject</a:t>
            </a:r>
            <a:r>
              <a:rPr lang="en-US" sz="2800" b="1" dirty="0"/>
              <a:t> presentations</a:t>
            </a:r>
            <a:endParaRPr lang="tr-TR" sz="2800" b="1" dirty="0"/>
          </a:p>
        </p:txBody>
      </p:sp>
    </p:spTree>
    <p:extLst>
      <p:ext uri="{BB962C8B-B14F-4D97-AF65-F5344CB8AC3E}">
        <p14:creationId xmlns:p14="http://schemas.microsoft.com/office/powerpoint/2010/main" val="92548139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65"/>
            <a:ext cx="4530924" cy="6858000"/>
          </a:xfrm>
          <a:prstGeom prst="rect">
            <a:avLst/>
          </a:prstGeom>
        </p:spPr>
      </p:pic>
      <p:pic>
        <p:nvPicPr>
          <p:cNvPr id="6" name="Resim 5"/>
          <p:cNvPicPr>
            <a:picLocks noChangeAspect="1"/>
          </p:cNvPicPr>
          <p:nvPr/>
        </p:nvPicPr>
        <p:blipFill>
          <a:blip r:embed="rId3"/>
          <a:stretch>
            <a:fillRect/>
          </a:stretch>
        </p:blipFill>
        <p:spPr>
          <a:xfrm>
            <a:off x="4530924" y="0"/>
            <a:ext cx="4613076" cy="6858000"/>
          </a:xfrm>
          <a:prstGeom prst="rect">
            <a:avLst/>
          </a:prstGeom>
        </p:spPr>
      </p:pic>
    </p:spTree>
    <p:extLst>
      <p:ext uri="{BB962C8B-B14F-4D97-AF65-F5344CB8AC3E}">
        <p14:creationId xmlns:p14="http://schemas.microsoft.com/office/powerpoint/2010/main" val="40027574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3864" y="1099896"/>
            <a:ext cx="4061759" cy="249796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2135392"/>
            <a:ext cx="4061759" cy="330983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3864" y="3825063"/>
            <a:ext cx="4061759" cy="292494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Metin kutusu 2">
            <a:extLst>
              <a:ext uri="{FF2B5EF4-FFF2-40B4-BE49-F238E27FC236}">
                <a16:creationId xmlns:a16="http://schemas.microsoft.com/office/drawing/2014/main" id="{1E1401F9-D8B2-03C2-3B4C-1F9FDC800AC0}"/>
              </a:ext>
            </a:extLst>
          </p:cNvPr>
          <p:cNvSpPr txBox="1"/>
          <p:nvPr/>
        </p:nvSpPr>
        <p:spPr>
          <a:xfrm>
            <a:off x="456881" y="117092"/>
            <a:ext cx="864596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a:ea typeface="+mn-ea"/>
                <a:cs typeface="+mn-cs"/>
              </a:rPr>
              <a:t>VISIT TO NURSERY AND REJUVENATION AREA</a:t>
            </a:r>
            <a:endParaRPr kumimoji="0" lang="tr-TR" sz="3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32100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57216"/>
            <a:ext cx="4536504" cy="315576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8086" y="57216"/>
            <a:ext cx="4355976" cy="3429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2924944"/>
            <a:ext cx="8906558" cy="3810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Metin kutusu 2">
            <a:extLst>
              <a:ext uri="{FF2B5EF4-FFF2-40B4-BE49-F238E27FC236}">
                <a16:creationId xmlns:a16="http://schemas.microsoft.com/office/drawing/2014/main" id="{AF435EE9-8655-2AFD-A016-1DC7D2A50304}"/>
              </a:ext>
            </a:extLst>
          </p:cNvPr>
          <p:cNvSpPr txBox="1"/>
          <p:nvPr/>
        </p:nvSpPr>
        <p:spPr>
          <a:xfrm>
            <a:off x="539552" y="3059330"/>
            <a:ext cx="82089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err="1">
                <a:ln>
                  <a:noFill/>
                </a:ln>
                <a:solidFill>
                  <a:srgbClr val="FF0000"/>
                </a:solidFill>
                <a:effectLst/>
                <a:uLnTx/>
                <a:uFillTx/>
                <a:latin typeface="Calibri"/>
                <a:ea typeface="+mn-ea"/>
                <a:cs typeface="+mn-cs"/>
              </a:rPr>
              <a:t>Forest</a:t>
            </a:r>
            <a:r>
              <a:rPr kumimoji="0" lang="tr-TR" sz="3600" b="0" i="0" u="none" strike="noStrike" kern="1200" cap="none" spc="0" normalizeH="0" baseline="0" noProof="0" dirty="0">
                <a:ln>
                  <a:noFill/>
                </a:ln>
                <a:solidFill>
                  <a:srgbClr val="FF0000"/>
                </a:solidFill>
                <a:effectLst/>
                <a:uLnTx/>
                <a:uFillTx/>
                <a:latin typeface="Calibri"/>
                <a:ea typeface="+mn-ea"/>
                <a:cs typeface="+mn-cs"/>
              </a:rPr>
              <a:t> Fire </a:t>
            </a:r>
            <a:r>
              <a:rPr kumimoji="0" lang="tr-TR" sz="3600" b="0" i="0" u="none" strike="noStrike" kern="1200" cap="none" spc="0" normalizeH="0" baseline="0" noProof="0" dirty="0" err="1">
                <a:ln>
                  <a:noFill/>
                </a:ln>
                <a:solidFill>
                  <a:srgbClr val="FF0000"/>
                </a:solidFill>
                <a:effectLst/>
                <a:uLnTx/>
                <a:uFillTx/>
                <a:latin typeface="Calibri"/>
                <a:ea typeface="+mn-ea"/>
                <a:cs typeface="+mn-cs"/>
              </a:rPr>
              <a:t>Fighting</a:t>
            </a:r>
            <a:r>
              <a:rPr kumimoji="0" lang="tr-TR" sz="3600" b="0" i="0" u="none" strike="noStrike" kern="1200" cap="none" spc="0" normalizeH="0" baseline="0" noProof="0" dirty="0">
                <a:ln>
                  <a:noFill/>
                </a:ln>
                <a:solidFill>
                  <a:srgbClr val="FF0000"/>
                </a:solidFill>
                <a:effectLst/>
                <a:uLnTx/>
                <a:uFillTx/>
                <a:latin typeface="Calibri"/>
                <a:ea typeface="+mn-ea"/>
                <a:cs typeface="+mn-cs"/>
              </a:rPr>
              <a:t> </a:t>
            </a:r>
            <a:r>
              <a:rPr kumimoji="0" lang="tr-TR" sz="3600" b="0" i="0" u="none" strike="noStrike" kern="1200" cap="none" spc="0" normalizeH="0" baseline="0" noProof="0" dirty="0" err="1">
                <a:ln>
                  <a:noFill/>
                </a:ln>
                <a:solidFill>
                  <a:srgbClr val="FF0000"/>
                </a:solidFill>
                <a:effectLst/>
                <a:uLnTx/>
                <a:uFillTx/>
                <a:latin typeface="Calibri"/>
                <a:ea typeface="+mn-ea"/>
                <a:cs typeface="+mn-cs"/>
              </a:rPr>
              <a:t>Drill</a:t>
            </a:r>
            <a:endParaRPr kumimoji="0" lang="tr-TR" sz="3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53705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6475" y="764704"/>
            <a:ext cx="4427984" cy="3320988"/>
          </a:xfrm>
          <a:prstGeom prst="rect">
            <a:avLst/>
          </a:prstGeom>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80" y="3429000"/>
            <a:ext cx="5077199" cy="324036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Metin kutusu 2">
            <a:extLst>
              <a:ext uri="{FF2B5EF4-FFF2-40B4-BE49-F238E27FC236}">
                <a16:creationId xmlns:a16="http://schemas.microsoft.com/office/drawing/2014/main" id="{9573EAA5-B03A-632B-388B-AA2644FE654E}"/>
              </a:ext>
            </a:extLst>
          </p:cNvPr>
          <p:cNvSpPr txBox="1"/>
          <p:nvPr/>
        </p:nvSpPr>
        <p:spPr>
          <a:xfrm>
            <a:off x="19541" y="-31831"/>
            <a:ext cx="858490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rgbClr val="FF0000"/>
                </a:solidFill>
                <a:effectLst/>
                <a:uLnTx/>
                <a:uFillTx/>
                <a:latin typeface="Calibri"/>
                <a:ea typeface="+mn-ea"/>
                <a:cs typeface="+mn-cs"/>
              </a:rPr>
              <a:t>VISIT TO FOREST WAREHOUSE</a:t>
            </a:r>
            <a:endParaRPr kumimoji="0" lang="tr-TR" sz="3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79016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İçerik Yer Tutucusu 2">
            <a:extLst>
              <a:ext uri="{FF2B5EF4-FFF2-40B4-BE49-F238E27FC236}">
                <a16:creationId xmlns:a16="http://schemas.microsoft.com/office/drawing/2014/main" id="{8845EFED-E20A-98A6-2701-F6060E8E4DE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7889" y="0"/>
            <a:ext cx="9346406" cy="7009210"/>
          </a:xfrm>
        </p:spPr>
      </p:pic>
      <p:sp>
        <p:nvSpPr>
          <p:cNvPr id="3" name="Metin kutusu 2">
            <a:extLst>
              <a:ext uri="{FF2B5EF4-FFF2-40B4-BE49-F238E27FC236}">
                <a16:creationId xmlns:a16="http://schemas.microsoft.com/office/drawing/2014/main" id="{0466C530-CBC0-8DD8-086D-038F6B030D56}"/>
              </a:ext>
            </a:extLst>
          </p:cNvPr>
          <p:cNvSpPr txBox="1"/>
          <p:nvPr/>
        </p:nvSpPr>
        <p:spPr>
          <a:xfrm>
            <a:off x="467544" y="332656"/>
            <a:ext cx="6956474"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err="1">
                <a:ln>
                  <a:noFill/>
                </a:ln>
                <a:solidFill>
                  <a:srgbClr val="FF0000"/>
                </a:solidFill>
                <a:effectLst/>
                <a:uLnTx/>
                <a:uFillTx/>
                <a:latin typeface="Calibri"/>
                <a:ea typeface="+mn-ea"/>
                <a:cs typeface="+mn-cs"/>
              </a:rPr>
              <a:t>Forest</a:t>
            </a:r>
            <a:r>
              <a:rPr kumimoji="0" lang="tr-TR" sz="4400" b="1" i="0" u="none" strike="noStrike" kern="1200" cap="none" spc="0" normalizeH="0" baseline="0" noProof="0" dirty="0">
                <a:ln>
                  <a:noFill/>
                </a:ln>
                <a:solidFill>
                  <a:srgbClr val="FF0000"/>
                </a:solidFill>
                <a:effectLst/>
                <a:uLnTx/>
                <a:uFillTx/>
                <a:latin typeface="Calibri"/>
                <a:ea typeface="+mn-ea"/>
                <a:cs typeface="+mn-cs"/>
              </a:rPr>
              <a:t> </a:t>
            </a:r>
            <a:r>
              <a:rPr kumimoji="0" lang="tr-TR" sz="4400" b="1" i="0" u="none" strike="noStrike" kern="1200" cap="none" spc="0" normalizeH="0" baseline="0" noProof="0" dirty="0" err="1">
                <a:ln>
                  <a:noFill/>
                </a:ln>
                <a:solidFill>
                  <a:srgbClr val="FF0000"/>
                </a:solidFill>
                <a:effectLst/>
                <a:uLnTx/>
                <a:uFillTx/>
                <a:latin typeface="Calibri"/>
                <a:ea typeface="+mn-ea"/>
                <a:cs typeface="+mn-cs"/>
              </a:rPr>
              <a:t>Protection</a:t>
            </a:r>
            <a:r>
              <a:rPr kumimoji="0" lang="tr-TR" sz="4400" b="1" i="0" u="none" strike="noStrike" kern="1200" cap="none" spc="0" normalizeH="0" baseline="0" noProof="0" dirty="0">
                <a:ln>
                  <a:noFill/>
                </a:ln>
                <a:solidFill>
                  <a:srgbClr val="FF0000"/>
                </a:solidFill>
                <a:effectLst/>
                <a:uLnTx/>
                <a:uFillTx/>
                <a:latin typeface="Calibri"/>
                <a:ea typeface="+mn-ea"/>
                <a:cs typeface="+mn-cs"/>
              </a:rPr>
              <a:t> </a:t>
            </a:r>
            <a:r>
              <a:rPr kumimoji="0" lang="tr-TR" sz="4400" b="1" i="0" u="none" strike="noStrike" kern="1200" cap="none" spc="0" normalizeH="0" baseline="0" noProof="0" dirty="0" err="1">
                <a:ln>
                  <a:noFill/>
                </a:ln>
                <a:solidFill>
                  <a:srgbClr val="FF0000"/>
                </a:solidFill>
                <a:effectLst/>
                <a:uLnTx/>
                <a:uFillTx/>
                <a:latin typeface="Calibri"/>
                <a:ea typeface="+mn-ea"/>
                <a:cs typeface="+mn-cs"/>
              </a:rPr>
              <a:t>Studies</a:t>
            </a:r>
            <a:endParaRPr kumimoji="0" lang="tr-TR" sz="4400" b="1"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10000">
        <p14:conveyor dir="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30837"/>
            <a:ext cx="9144000" cy="6857008"/>
          </a:xfrm>
          <a:prstGeom prst="rect">
            <a:avLst/>
          </a:prstGeom>
        </p:spPr>
      </p:pic>
      <p:sp>
        <p:nvSpPr>
          <p:cNvPr id="3" name="Metin kutusu 2">
            <a:extLst>
              <a:ext uri="{FF2B5EF4-FFF2-40B4-BE49-F238E27FC236}">
                <a16:creationId xmlns:a16="http://schemas.microsoft.com/office/drawing/2014/main" id="{EEBB6044-D2A6-0095-D1EA-697F3E3DA9F6}"/>
              </a:ext>
            </a:extLst>
          </p:cNvPr>
          <p:cNvSpPr txBox="1"/>
          <p:nvPr/>
        </p:nvSpPr>
        <p:spPr>
          <a:xfrm>
            <a:off x="107504" y="-3299"/>
            <a:ext cx="82089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err="1">
                <a:ln>
                  <a:noFill/>
                </a:ln>
                <a:solidFill>
                  <a:srgbClr val="FF0000"/>
                </a:solidFill>
                <a:effectLst/>
                <a:uLnTx/>
                <a:uFillTx/>
                <a:latin typeface="Calibri"/>
                <a:ea typeface="+mn-ea"/>
                <a:cs typeface="+mn-cs"/>
              </a:rPr>
              <a:t>Cones</a:t>
            </a:r>
            <a:r>
              <a:rPr kumimoji="0" lang="tr-TR" sz="3600" b="0" i="0" u="none" strike="noStrike" kern="1200" cap="none" spc="0" normalizeH="0" baseline="0" noProof="0" dirty="0">
                <a:ln>
                  <a:noFill/>
                </a:ln>
                <a:solidFill>
                  <a:srgbClr val="FF0000"/>
                </a:solidFill>
                <a:effectLst/>
                <a:uLnTx/>
                <a:uFillTx/>
                <a:latin typeface="Calibri"/>
                <a:ea typeface="+mn-ea"/>
                <a:cs typeface="+mn-cs"/>
              </a:rPr>
              <a:t> </a:t>
            </a:r>
            <a:r>
              <a:rPr kumimoji="0" lang="tr-TR" sz="3600" b="0" i="0" u="none" strike="noStrike" kern="1200" cap="none" spc="0" normalizeH="0" baseline="0" noProof="0" dirty="0" err="1">
                <a:ln>
                  <a:noFill/>
                </a:ln>
                <a:solidFill>
                  <a:srgbClr val="FF0000"/>
                </a:solidFill>
                <a:effectLst/>
                <a:uLnTx/>
                <a:uFillTx/>
                <a:latin typeface="Calibri"/>
                <a:ea typeface="+mn-ea"/>
                <a:cs typeface="+mn-cs"/>
              </a:rPr>
              <a:t>Collected</a:t>
            </a:r>
            <a:r>
              <a:rPr kumimoji="0" lang="tr-TR" sz="3600" b="0" i="0" u="none" strike="noStrike" kern="1200" cap="none" spc="0" normalizeH="0" baseline="0" noProof="0" dirty="0">
                <a:ln>
                  <a:noFill/>
                </a:ln>
                <a:solidFill>
                  <a:srgbClr val="FF0000"/>
                </a:solidFill>
                <a:effectLst/>
                <a:uLnTx/>
                <a:uFillTx/>
                <a:latin typeface="Calibri"/>
                <a:ea typeface="+mn-ea"/>
                <a:cs typeface="+mn-cs"/>
              </a:rPr>
              <a:t> </a:t>
            </a:r>
            <a:r>
              <a:rPr kumimoji="0" lang="tr-TR" sz="3600" b="0" i="0" u="none" strike="noStrike" kern="1200" cap="none" spc="0" normalizeH="0" baseline="0" noProof="0" dirty="0" err="1">
                <a:ln>
                  <a:noFill/>
                </a:ln>
                <a:solidFill>
                  <a:srgbClr val="FF0000"/>
                </a:solidFill>
                <a:effectLst/>
                <a:uLnTx/>
                <a:uFillTx/>
                <a:latin typeface="Calibri"/>
                <a:ea typeface="+mn-ea"/>
                <a:cs typeface="+mn-cs"/>
              </a:rPr>
              <a:t>for</a:t>
            </a:r>
            <a:r>
              <a:rPr kumimoji="0" lang="tr-TR" sz="3600" b="0" i="0" u="none" strike="noStrike" kern="1200" cap="none" spc="0" normalizeH="0" baseline="0" noProof="0" dirty="0">
                <a:ln>
                  <a:noFill/>
                </a:ln>
                <a:solidFill>
                  <a:srgbClr val="FF0000"/>
                </a:solidFill>
                <a:effectLst/>
                <a:uLnTx/>
                <a:uFillTx/>
                <a:latin typeface="Calibri"/>
                <a:ea typeface="+mn-ea"/>
                <a:cs typeface="+mn-cs"/>
              </a:rPr>
              <a:t> </a:t>
            </a:r>
            <a:r>
              <a:rPr kumimoji="0" lang="tr-TR" sz="3600" b="0" i="0" u="none" strike="noStrike" kern="1200" cap="none" spc="0" normalizeH="0" baseline="0" noProof="0" dirty="0" err="1">
                <a:ln>
                  <a:noFill/>
                </a:ln>
                <a:solidFill>
                  <a:srgbClr val="FF0000"/>
                </a:solidFill>
                <a:effectLst/>
                <a:uLnTx/>
                <a:uFillTx/>
                <a:latin typeface="Calibri"/>
                <a:ea typeface="+mn-ea"/>
                <a:cs typeface="+mn-cs"/>
              </a:rPr>
              <a:t>Seeds</a:t>
            </a:r>
            <a:endParaRPr kumimoji="0" lang="tr-TR" sz="3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53899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95536" y="6093296"/>
            <a:ext cx="8229600" cy="764704"/>
          </a:xfrm>
        </p:spPr>
        <p:txBody>
          <a:bodyPr>
            <a:normAutofit/>
          </a:bodyPr>
          <a:lstStyle/>
          <a:p>
            <a:r>
              <a:rPr lang="tr-TR" sz="2800" dirty="0" err="1"/>
              <a:t>Forestry</a:t>
            </a:r>
            <a:r>
              <a:rPr lang="tr-TR" sz="2800" dirty="0"/>
              <a:t> </a:t>
            </a:r>
            <a:r>
              <a:rPr lang="tr-TR" sz="2800" dirty="0" err="1"/>
              <a:t>Week</a:t>
            </a:r>
            <a:r>
              <a:rPr lang="tr-TR" sz="2800" dirty="0"/>
              <a:t> </a:t>
            </a:r>
            <a:r>
              <a:rPr lang="tr-TR" sz="2800" dirty="0" err="1"/>
              <a:t>events</a:t>
            </a:r>
            <a:endParaRPr lang="tr-TR" sz="2800"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93296"/>
          </a:xfrm>
          <a:prstGeom prst="rect">
            <a:avLst/>
          </a:prstGeom>
        </p:spPr>
      </p:pic>
    </p:spTree>
    <p:extLst>
      <p:ext uri="{BB962C8B-B14F-4D97-AF65-F5344CB8AC3E}">
        <p14:creationId xmlns:p14="http://schemas.microsoft.com/office/powerpoint/2010/main" val="176702494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360707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4" name="Tablo 3">
            <a:extLst>
              <a:ext uri="{FF2B5EF4-FFF2-40B4-BE49-F238E27FC236}">
                <a16:creationId xmlns:a16="http://schemas.microsoft.com/office/drawing/2014/main" id="{92B13D69-157C-4E5B-6176-A839CB12D19A}"/>
              </a:ext>
            </a:extLst>
          </p:cNvPr>
          <p:cNvGraphicFramePr>
            <a:graphicFrameLocks noGrp="1"/>
          </p:cNvGraphicFramePr>
          <p:nvPr>
            <p:extLst>
              <p:ext uri="{D42A27DB-BD31-4B8C-83A1-F6EECF244321}">
                <p14:modId xmlns:p14="http://schemas.microsoft.com/office/powerpoint/2010/main" val="425371151"/>
              </p:ext>
            </p:extLst>
          </p:nvPr>
        </p:nvGraphicFramePr>
        <p:xfrm>
          <a:off x="5508104" y="2564904"/>
          <a:ext cx="3530600" cy="4197350"/>
        </p:xfrm>
        <a:graphic>
          <a:graphicData uri="http://schemas.openxmlformats.org/drawingml/2006/table">
            <a:tbl>
              <a:tblPr firstRow="1" firstCol="1" lastRow="1" lastCol="1" bandRow="1" bandCol="1">
                <a:tableStyleId>{5C22544A-7EE6-4342-B048-85BDC9FD1C3A}</a:tableStyleId>
              </a:tblPr>
              <a:tblGrid>
                <a:gridCol w="609600">
                  <a:extLst>
                    <a:ext uri="{9D8B030D-6E8A-4147-A177-3AD203B41FA5}">
                      <a16:colId xmlns:a16="http://schemas.microsoft.com/office/drawing/2014/main" val="36245956"/>
                    </a:ext>
                  </a:extLst>
                </a:gridCol>
                <a:gridCol w="1409700">
                  <a:extLst>
                    <a:ext uri="{9D8B030D-6E8A-4147-A177-3AD203B41FA5}">
                      <a16:colId xmlns:a16="http://schemas.microsoft.com/office/drawing/2014/main" val="665799511"/>
                    </a:ext>
                  </a:extLst>
                </a:gridCol>
                <a:gridCol w="1511300">
                  <a:extLst>
                    <a:ext uri="{9D8B030D-6E8A-4147-A177-3AD203B41FA5}">
                      <a16:colId xmlns:a16="http://schemas.microsoft.com/office/drawing/2014/main" val="4027215218"/>
                    </a:ext>
                  </a:extLst>
                </a:gridCol>
              </a:tblGrid>
              <a:tr h="448310">
                <a:tc>
                  <a:txBody>
                    <a:bodyPr/>
                    <a:lstStyle/>
                    <a:p>
                      <a:pPr>
                        <a:lnSpc>
                          <a:spcPct val="107000"/>
                        </a:lnSpc>
                        <a:spcAft>
                          <a:spcPts val="800"/>
                        </a:spcAft>
                      </a:pPr>
                      <a:r>
                        <a:rPr lang="tr-TR" sz="1100" kern="100">
                          <a:effectLst/>
                        </a:rPr>
                        <a:t>Yıllar </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Kontenjan</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Yerleşme</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597892245"/>
                  </a:ext>
                </a:extLst>
              </a:tr>
              <a:tr h="239395">
                <a:tc>
                  <a:txBody>
                    <a:bodyPr/>
                    <a:lstStyle/>
                    <a:p>
                      <a:pPr>
                        <a:lnSpc>
                          <a:spcPct val="107000"/>
                        </a:lnSpc>
                        <a:spcAft>
                          <a:spcPts val="800"/>
                        </a:spcAft>
                      </a:pPr>
                      <a:r>
                        <a:rPr lang="tr-TR" sz="1100" kern="100">
                          <a:effectLst/>
                        </a:rPr>
                        <a:t>2008</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113</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113</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334307049"/>
                  </a:ext>
                </a:extLst>
              </a:tr>
              <a:tr h="229235">
                <a:tc>
                  <a:txBody>
                    <a:bodyPr/>
                    <a:lstStyle/>
                    <a:p>
                      <a:pPr>
                        <a:lnSpc>
                          <a:spcPct val="107000"/>
                        </a:lnSpc>
                        <a:spcAft>
                          <a:spcPts val="800"/>
                        </a:spcAft>
                      </a:pPr>
                      <a:r>
                        <a:rPr lang="tr-TR" sz="1100" kern="100">
                          <a:effectLst/>
                        </a:rPr>
                        <a:t>2009</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118</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118</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13388112"/>
                  </a:ext>
                </a:extLst>
              </a:tr>
              <a:tr h="229235">
                <a:tc>
                  <a:txBody>
                    <a:bodyPr/>
                    <a:lstStyle/>
                    <a:p>
                      <a:pPr>
                        <a:lnSpc>
                          <a:spcPct val="107000"/>
                        </a:lnSpc>
                        <a:spcAft>
                          <a:spcPts val="800"/>
                        </a:spcAft>
                      </a:pPr>
                      <a:r>
                        <a:rPr lang="tr-TR" sz="1100" kern="100">
                          <a:effectLst/>
                        </a:rPr>
                        <a:t>2010</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118</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118</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594732943"/>
                  </a:ext>
                </a:extLst>
              </a:tr>
              <a:tr h="229235">
                <a:tc>
                  <a:txBody>
                    <a:bodyPr/>
                    <a:lstStyle/>
                    <a:p>
                      <a:pPr>
                        <a:lnSpc>
                          <a:spcPct val="107000"/>
                        </a:lnSpc>
                        <a:spcAft>
                          <a:spcPts val="800"/>
                        </a:spcAft>
                      </a:pPr>
                      <a:r>
                        <a:rPr lang="tr-TR" sz="1100" kern="100">
                          <a:effectLst/>
                        </a:rPr>
                        <a:t>2011</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118</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118</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452084662"/>
                  </a:ext>
                </a:extLst>
              </a:tr>
              <a:tr h="229235">
                <a:tc>
                  <a:txBody>
                    <a:bodyPr/>
                    <a:lstStyle/>
                    <a:p>
                      <a:pPr>
                        <a:lnSpc>
                          <a:spcPct val="107000"/>
                        </a:lnSpc>
                        <a:spcAft>
                          <a:spcPts val="800"/>
                        </a:spcAft>
                      </a:pPr>
                      <a:r>
                        <a:rPr lang="tr-TR" sz="1100" kern="100">
                          <a:effectLst/>
                        </a:rPr>
                        <a:t>2012</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123</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29</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61894233"/>
                  </a:ext>
                </a:extLst>
              </a:tr>
              <a:tr h="229235">
                <a:tc>
                  <a:txBody>
                    <a:bodyPr/>
                    <a:lstStyle/>
                    <a:p>
                      <a:pPr>
                        <a:lnSpc>
                          <a:spcPct val="107000"/>
                        </a:lnSpc>
                        <a:spcAft>
                          <a:spcPts val="800"/>
                        </a:spcAft>
                      </a:pPr>
                      <a:r>
                        <a:rPr lang="tr-TR" sz="1100" kern="100">
                          <a:effectLst/>
                        </a:rPr>
                        <a:t>2013</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62</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10</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153049646"/>
                  </a:ext>
                </a:extLst>
              </a:tr>
              <a:tr h="229235">
                <a:tc>
                  <a:txBody>
                    <a:bodyPr/>
                    <a:lstStyle/>
                    <a:p>
                      <a:pPr>
                        <a:lnSpc>
                          <a:spcPct val="107000"/>
                        </a:lnSpc>
                        <a:spcAft>
                          <a:spcPts val="800"/>
                        </a:spcAft>
                      </a:pPr>
                      <a:r>
                        <a:rPr lang="tr-TR" sz="1100" kern="100">
                          <a:effectLst/>
                        </a:rPr>
                        <a:t>2014</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11</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11</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4194724039"/>
                  </a:ext>
                </a:extLst>
              </a:tr>
              <a:tr h="229235">
                <a:tc>
                  <a:txBody>
                    <a:bodyPr/>
                    <a:lstStyle/>
                    <a:p>
                      <a:pPr>
                        <a:lnSpc>
                          <a:spcPct val="107000"/>
                        </a:lnSpc>
                        <a:spcAft>
                          <a:spcPts val="800"/>
                        </a:spcAft>
                      </a:pPr>
                      <a:r>
                        <a:rPr lang="tr-TR" sz="1100" kern="100">
                          <a:effectLst/>
                        </a:rPr>
                        <a:t>2015</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31</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13</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780441313"/>
                  </a:ext>
                </a:extLst>
              </a:tr>
              <a:tr h="229235">
                <a:tc>
                  <a:txBody>
                    <a:bodyPr/>
                    <a:lstStyle/>
                    <a:p>
                      <a:pPr>
                        <a:lnSpc>
                          <a:spcPct val="107000"/>
                        </a:lnSpc>
                        <a:spcAft>
                          <a:spcPts val="800"/>
                        </a:spcAft>
                      </a:pPr>
                      <a:r>
                        <a:rPr lang="tr-TR" sz="1100" kern="100">
                          <a:effectLst/>
                        </a:rPr>
                        <a:t>2016</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21</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21</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765305583"/>
                  </a:ext>
                </a:extLst>
              </a:tr>
              <a:tr h="239395">
                <a:tc>
                  <a:txBody>
                    <a:bodyPr/>
                    <a:lstStyle/>
                    <a:p>
                      <a:pPr>
                        <a:lnSpc>
                          <a:spcPct val="107000"/>
                        </a:lnSpc>
                        <a:spcAft>
                          <a:spcPts val="800"/>
                        </a:spcAft>
                      </a:pPr>
                      <a:r>
                        <a:rPr lang="tr-TR" sz="1100" kern="100">
                          <a:effectLst/>
                        </a:rPr>
                        <a:t>2017</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21</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21</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992169747"/>
                  </a:ext>
                </a:extLst>
              </a:tr>
              <a:tr h="239395">
                <a:tc>
                  <a:txBody>
                    <a:bodyPr/>
                    <a:lstStyle/>
                    <a:p>
                      <a:pPr>
                        <a:lnSpc>
                          <a:spcPct val="107000"/>
                        </a:lnSpc>
                        <a:spcAft>
                          <a:spcPts val="800"/>
                        </a:spcAft>
                      </a:pPr>
                      <a:r>
                        <a:rPr lang="tr-TR" sz="1100" kern="100">
                          <a:effectLst/>
                        </a:rPr>
                        <a:t>2018</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30</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11</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4202715220"/>
                  </a:ext>
                </a:extLst>
              </a:tr>
              <a:tr h="239395">
                <a:tc>
                  <a:txBody>
                    <a:bodyPr/>
                    <a:lstStyle/>
                    <a:p>
                      <a:pPr>
                        <a:lnSpc>
                          <a:spcPct val="107000"/>
                        </a:lnSpc>
                        <a:spcAft>
                          <a:spcPts val="800"/>
                        </a:spcAft>
                      </a:pPr>
                      <a:r>
                        <a:rPr lang="tr-TR" sz="1100" kern="100">
                          <a:effectLst/>
                        </a:rPr>
                        <a:t>2019</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25</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35</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301136658"/>
                  </a:ext>
                </a:extLst>
              </a:tr>
              <a:tr h="239395">
                <a:tc>
                  <a:txBody>
                    <a:bodyPr/>
                    <a:lstStyle/>
                    <a:p>
                      <a:pPr>
                        <a:lnSpc>
                          <a:spcPct val="107000"/>
                        </a:lnSpc>
                        <a:spcAft>
                          <a:spcPts val="800"/>
                        </a:spcAft>
                      </a:pPr>
                      <a:r>
                        <a:rPr lang="tr-TR" sz="1100" kern="100">
                          <a:effectLst/>
                        </a:rPr>
                        <a:t>2020</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30</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31</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450576992"/>
                  </a:ext>
                </a:extLst>
              </a:tr>
              <a:tr h="239395">
                <a:tc>
                  <a:txBody>
                    <a:bodyPr/>
                    <a:lstStyle/>
                    <a:p>
                      <a:pPr>
                        <a:lnSpc>
                          <a:spcPct val="107000"/>
                        </a:lnSpc>
                        <a:spcAft>
                          <a:spcPts val="800"/>
                        </a:spcAft>
                      </a:pPr>
                      <a:r>
                        <a:rPr lang="tr-TR" sz="1100" kern="100">
                          <a:effectLst/>
                        </a:rPr>
                        <a:t>2021</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30</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28</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83241938"/>
                  </a:ext>
                </a:extLst>
              </a:tr>
              <a:tr h="239395">
                <a:tc>
                  <a:txBody>
                    <a:bodyPr/>
                    <a:lstStyle/>
                    <a:p>
                      <a:pPr>
                        <a:lnSpc>
                          <a:spcPct val="107000"/>
                        </a:lnSpc>
                        <a:spcAft>
                          <a:spcPts val="800"/>
                        </a:spcAft>
                      </a:pPr>
                      <a:r>
                        <a:rPr lang="tr-TR" sz="1100" kern="100">
                          <a:effectLst/>
                        </a:rPr>
                        <a:t>2022</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30</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30</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577962660"/>
                  </a:ext>
                </a:extLst>
              </a:tr>
              <a:tr h="239395">
                <a:tc>
                  <a:txBody>
                    <a:bodyPr/>
                    <a:lstStyle/>
                    <a:p>
                      <a:pPr>
                        <a:lnSpc>
                          <a:spcPct val="107000"/>
                        </a:lnSpc>
                        <a:spcAft>
                          <a:spcPts val="800"/>
                        </a:spcAft>
                      </a:pPr>
                      <a:r>
                        <a:rPr lang="tr-TR" sz="1100" kern="100">
                          <a:effectLst/>
                        </a:rPr>
                        <a:t>2023</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a:effectLst/>
                        </a:rPr>
                        <a:t>30</a:t>
                      </a:r>
                      <a:endParaRPr lang="tr-TR" sz="11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tc>
                  <a:txBody>
                    <a:bodyPr/>
                    <a:lstStyle/>
                    <a:p>
                      <a:pPr>
                        <a:lnSpc>
                          <a:spcPct val="107000"/>
                        </a:lnSpc>
                        <a:spcAft>
                          <a:spcPts val="800"/>
                        </a:spcAft>
                      </a:pPr>
                      <a:r>
                        <a:rPr lang="tr-TR" sz="1100" kern="100" dirty="0">
                          <a:effectLst/>
                        </a:rPr>
                        <a:t>30</a:t>
                      </a:r>
                      <a:endParaRPr lang="tr-TR" sz="1100" kern="100"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684222544"/>
                  </a:ext>
                </a:extLst>
              </a:tr>
            </a:tbl>
          </a:graphicData>
        </a:graphic>
      </p:graphicFrame>
      <p:sp>
        <p:nvSpPr>
          <p:cNvPr id="3" name="Metin kutusu 2">
            <a:extLst>
              <a:ext uri="{FF2B5EF4-FFF2-40B4-BE49-F238E27FC236}">
                <a16:creationId xmlns:a16="http://schemas.microsoft.com/office/drawing/2014/main" id="{09DBD7F9-D077-0E84-FFC2-410270447A7F}"/>
              </a:ext>
            </a:extLst>
          </p:cNvPr>
          <p:cNvSpPr txBox="1"/>
          <p:nvPr/>
        </p:nvSpPr>
        <p:spPr>
          <a:xfrm>
            <a:off x="395536" y="5301208"/>
            <a:ext cx="4968552" cy="1015663"/>
          </a:xfrm>
          <a:prstGeom prst="rect">
            <a:avLst/>
          </a:prstGeom>
          <a:noFill/>
        </p:spPr>
        <p:txBody>
          <a:bodyPr wrap="square">
            <a:spAutoFit/>
          </a:bodyPr>
          <a:lstStyle/>
          <a:p>
            <a:r>
              <a:rPr lang="en-US" sz="2000" dirty="0">
                <a:solidFill>
                  <a:srgbClr val="FFFF00"/>
                </a:solidFill>
              </a:rPr>
              <a:t>BARTIN UNIVERSITY FACULTY OF </a:t>
            </a:r>
            <a:r>
              <a:rPr lang="en-US" sz="2000" dirty="0" err="1">
                <a:solidFill>
                  <a:srgbClr val="FFFF00"/>
                </a:solidFill>
              </a:rPr>
              <a:t>FORESTRYDepartment</a:t>
            </a:r>
            <a:r>
              <a:rPr lang="en-US" sz="2000" dirty="0">
                <a:solidFill>
                  <a:srgbClr val="FFFF00"/>
                </a:solidFill>
              </a:rPr>
              <a:t> of Forest </a:t>
            </a:r>
            <a:r>
              <a:rPr lang="en-US" sz="2000" dirty="0" err="1">
                <a:solidFill>
                  <a:srgbClr val="FFFF00"/>
                </a:solidFill>
              </a:rPr>
              <a:t>EngineeringQuotas</a:t>
            </a:r>
            <a:r>
              <a:rPr lang="en-US" sz="2000" dirty="0">
                <a:solidFill>
                  <a:srgbClr val="FFFF00"/>
                </a:solidFill>
              </a:rPr>
              <a:t> and Settlements by Years</a:t>
            </a:r>
            <a:endParaRPr lang="tr-TR" sz="2000" dirty="0">
              <a:solidFill>
                <a:srgbClr val="FFFF00"/>
              </a:solidFill>
            </a:endParaRPr>
          </a:p>
        </p:txBody>
      </p:sp>
    </p:spTree>
    <p:extLst>
      <p:ext uri="{BB962C8B-B14F-4D97-AF65-F5344CB8AC3E}">
        <p14:creationId xmlns:p14="http://schemas.microsoft.com/office/powerpoint/2010/main" val="14145572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300192" cy="3933056"/>
          </a:xfrm>
          <a:prstGeom prst="rect">
            <a:avLst/>
          </a:prstGeom>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816" y="2564904"/>
            <a:ext cx="6228184" cy="4293096"/>
          </a:xfrm>
          <a:prstGeom prst="rect">
            <a:avLst/>
          </a:prstGeom>
        </p:spPr>
      </p:pic>
    </p:spTree>
    <p:extLst>
      <p:ext uri="{BB962C8B-B14F-4D97-AF65-F5344CB8AC3E}">
        <p14:creationId xmlns:p14="http://schemas.microsoft.com/office/powerpoint/2010/main" val="2902587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C984802-19D5-F07E-FB47-27E856F10CD7}"/>
              </a:ext>
            </a:extLst>
          </p:cNvPr>
          <p:cNvSpPr>
            <a:spLocks noGrp="1"/>
          </p:cNvSpPr>
          <p:nvPr>
            <p:ph type="title"/>
          </p:nvPr>
        </p:nvSpPr>
        <p:spPr>
          <a:xfrm>
            <a:off x="457200" y="120869"/>
            <a:ext cx="8229600" cy="1156990"/>
          </a:xfrm>
        </p:spPr>
        <p:txBody>
          <a:bodyPr/>
          <a:lstStyle/>
          <a:p>
            <a:r>
              <a:rPr lang="tr-TR" dirty="0">
                <a:solidFill>
                  <a:srgbClr val="FF0000"/>
                </a:solidFill>
              </a:rPr>
              <a:t>TÜBİTAK 2209-A PROJECTS</a:t>
            </a:r>
          </a:p>
        </p:txBody>
      </p:sp>
      <p:sp>
        <p:nvSpPr>
          <p:cNvPr id="3" name="İçerik Yer Tutucusu 2">
            <a:extLst>
              <a:ext uri="{FF2B5EF4-FFF2-40B4-BE49-F238E27FC236}">
                <a16:creationId xmlns:a16="http://schemas.microsoft.com/office/drawing/2014/main" id="{2E8D3A33-D473-25F7-2B1F-AF8B15D6BCDE}"/>
              </a:ext>
            </a:extLst>
          </p:cNvPr>
          <p:cNvSpPr>
            <a:spLocks noGrp="1"/>
          </p:cNvSpPr>
          <p:nvPr>
            <p:ph idx="1"/>
          </p:nvPr>
        </p:nvSpPr>
        <p:spPr>
          <a:xfrm>
            <a:off x="457200" y="1268761"/>
            <a:ext cx="8435280" cy="1656183"/>
          </a:xfrm>
        </p:spPr>
        <p:txBody>
          <a:bodyPr>
            <a:normAutofit lnSpcReduction="10000"/>
          </a:bodyPr>
          <a:lstStyle/>
          <a:p>
            <a:pPr algn="just"/>
            <a:r>
              <a:rPr lang="en-US" sz="2000" dirty="0">
                <a:solidFill>
                  <a:srgbClr val="00B050"/>
                </a:solidFill>
                <a:latin typeface="Arial" panose="020B0604020202020204" pitchFamily="34" charset="0"/>
                <a:cs typeface="Arial" panose="020B0604020202020204" pitchFamily="34" charset="0"/>
              </a:rPr>
              <a:t>We are ahead of many universities in Turkey with many TUBITAK 2209-A student projects run by our students and advised by our professors.</a:t>
            </a:r>
            <a:endParaRPr lang="tr-TR" sz="2000" dirty="0">
              <a:solidFill>
                <a:srgbClr val="00B050"/>
              </a:solidFill>
              <a:latin typeface="Arial" panose="020B0604020202020204" pitchFamily="34" charset="0"/>
              <a:cs typeface="Arial" panose="020B0604020202020204" pitchFamily="34" charset="0"/>
            </a:endParaRPr>
          </a:p>
          <a:p>
            <a:pPr algn="just"/>
            <a:r>
              <a:rPr lang="en-US" sz="2000" dirty="0">
                <a:solidFill>
                  <a:srgbClr val="00B050"/>
                </a:solidFill>
                <a:latin typeface="Arial" panose="020B0604020202020204" pitchFamily="34" charset="0"/>
                <a:cs typeface="Arial" panose="020B0604020202020204" pitchFamily="34" charset="0"/>
              </a:rPr>
              <a:t>We aim for the same success as our new students and contribute to the development of our students.</a:t>
            </a:r>
            <a:endParaRPr lang="tr-TR" sz="2000" dirty="0">
              <a:solidFill>
                <a:srgbClr val="00B050"/>
              </a:solidFill>
              <a:latin typeface="Arial" panose="020B0604020202020204" pitchFamily="34" charset="0"/>
              <a:cs typeface="Arial" panose="020B0604020202020204" pitchFamily="34" charset="0"/>
            </a:endParaRPr>
          </a:p>
        </p:txBody>
      </p:sp>
      <p:pic>
        <p:nvPicPr>
          <p:cNvPr id="4" name="Resim 3">
            <a:extLst>
              <a:ext uri="{FF2B5EF4-FFF2-40B4-BE49-F238E27FC236}">
                <a16:creationId xmlns:a16="http://schemas.microsoft.com/office/drawing/2014/main" id="{09300C08-ACCE-667F-D914-1547CB918416}"/>
              </a:ext>
            </a:extLst>
          </p:cNvPr>
          <p:cNvPicPr>
            <a:picLocks noChangeAspect="1"/>
          </p:cNvPicPr>
          <p:nvPr/>
        </p:nvPicPr>
        <p:blipFill>
          <a:blip r:embed="rId2"/>
          <a:stretch>
            <a:fillRect/>
          </a:stretch>
        </p:blipFill>
        <p:spPr>
          <a:xfrm>
            <a:off x="611561" y="2960739"/>
            <a:ext cx="3816424" cy="3596163"/>
          </a:xfrm>
          <a:prstGeom prst="rect">
            <a:avLst/>
          </a:prstGeom>
        </p:spPr>
      </p:pic>
      <p:pic>
        <p:nvPicPr>
          <p:cNvPr id="5" name="Resim 4">
            <a:extLst>
              <a:ext uri="{FF2B5EF4-FFF2-40B4-BE49-F238E27FC236}">
                <a16:creationId xmlns:a16="http://schemas.microsoft.com/office/drawing/2014/main" id="{A44EF20F-5296-5B01-40D7-7BD44865437A}"/>
              </a:ext>
            </a:extLst>
          </p:cNvPr>
          <p:cNvPicPr>
            <a:picLocks noChangeAspect="1"/>
          </p:cNvPicPr>
          <p:nvPr/>
        </p:nvPicPr>
        <p:blipFill>
          <a:blip r:embed="rId3"/>
          <a:stretch>
            <a:fillRect/>
          </a:stretch>
        </p:blipFill>
        <p:spPr>
          <a:xfrm>
            <a:off x="4561765" y="2960739"/>
            <a:ext cx="4125035" cy="3596163"/>
          </a:xfrm>
          <a:prstGeom prst="rect">
            <a:avLst/>
          </a:prstGeom>
        </p:spPr>
      </p:pic>
    </p:spTree>
    <p:extLst>
      <p:ext uri="{BB962C8B-B14F-4D97-AF65-F5344CB8AC3E}">
        <p14:creationId xmlns:p14="http://schemas.microsoft.com/office/powerpoint/2010/main" val="7826243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61DEE8C-5D3F-4E04-74DC-9B3484993AD5}"/>
              </a:ext>
            </a:extLst>
          </p:cNvPr>
          <p:cNvSpPr>
            <a:spLocks noGrp="1"/>
          </p:cNvSpPr>
          <p:nvPr>
            <p:ph type="title"/>
          </p:nvPr>
        </p:nvSpPr>
        <p:spPr>
          <a:xfrm>
            <a:off x="462209" y="160337"/>
            <a:ext cx="8229600" cy="820391"/>
          </a:xfrm>
        </p:spPr>
        <p:txBody>
          <a:bodyPr/>
          <a:lstStyle/>
          <a:p>
            <a:r>
              <a:rPr lang="tr-TR" dirty="0">
                <a:solidFill>
                  <a:srgbClr val="00B0F0"/>
                </a:solidFill>
              </a:rPr>
              <a:t>TÜBİTAK 2209-A PROJECTS</a:t>
            </a:r>
          </a:p>
        </p:txBody>
      </p:sp>
      <p:sp>
        <p:nvSpPr>
          <p:cNvPr id="3" name="İçerik Yer Tutucusu 2">
            <a:extLst>
              <a:ext uri="{FF2B5EF4-FFF2-40B4-BE49-F238E27FC236}">
                <a16:creationId xmlns:a16="http://schemas.microsoft.com/office/drawing/2014/main" id="{604C7994-EEFB-F734-D82D-A5A0F1FD8992}"/>
              </a:ext>
            </a:extLst>
          </p:cNvPr>
          <p:cNvSpPr>
            <a:spLocks noGrp="1"/>
          </p:cNvSpPr>
          <p:nvPr>
            <p:ph idx="1"/>
          </p:nvPr>
        </p:nvSpPr>
        <p:spPr>
          <a:xfrm>
            <a:off x="251521" y="1124744"/>
            <a:ext cx="4320479" cy="5256584"/>
          </a:xfrm>
        </p:spPr>
        <p:txBody>
          <a:bodyPr>
            <a:normAutofit fontScale="92500" lnSpcReduction="10000"/>
          </a:bodyPr>
          <a:lstStyle/>
          <a:p>
            <a:pPr algn="just"/>
            <a:r>
              <a:rPr lang="en-US" sz="1800" b="0" i="0" dirty="0" err="1">
                <a:solidFill>
                  <a:srgbClr val="FF0000"/>
                </a:solidFill>
                <a:effectLst/>
                <a:highlight>
                  <a:srgbClr val="FFFFFF"/>
                </a:highlight>
                <a:latin typeface="Arial" panose="020B0604020202020204" pitchFamily="34" charset="0"/>
                <a:cs typeface="Arial" panose="020B0604020202020204" pitchFamily="34" charset="0"/>
              </a:rPr>
              <a:t>Bartın</a:t>
            </a:r>
            <a:r>
              <a:rPr lang="en-US" sz="1800" b="0" i="0" dirty="0">
                <a:solidFill>
                  <a:srgbClr val="FF0000"/>
                </a:solidFill>
                <a:effectLst/>
                <a:highlight>
                  <a:srgbClr val="FFFFFF"/>
                </a:highlight>
                <a:latin typeface="Arial" panose="020B0604020202020204" pitchFamily="34" charset="0"/>
                <a:cs typeface="Arial" panose="020B0604020202020204" pitchFamily="34" charset="0"/>
              </a:rPr>
              <a:t> Faculty of Forestry students came first in TÜBİTAK 2209-A Student Projects in 2023 with the R&amp;D and Quality Culture they adopted.</a:t>
            </a:r>
            <a:endParaRPr lang="tr-TR" sz="1800" b="0" i="0" dirty="0">
              <a:solidFill>
                <a:srgbClr val="FF0000"/>
              </a:solidFill>
              <a:effectLst/>
              <a:highlight>
                <a:srgbClr val="FFFFFF"/>
              </a:highlight>
              <a:latin typeface="Arial" panose="020B0604020202020204" pitchFamily="34" charset="0"/>
              <a:cs typeface="Arial" panose="020B0604020202020204" pitchFamily="34" charset="0"/>
            </a:endParaRPr>
          </a:p>
          <a:p>
            <a:pPr algn="just"/>
            <a:endParaRPr lang="tr-TR" sz="1800" b="0" i="0" dirty="0">
              <a:solidFill>
                <a:srgbClr val="FF0000"/>
              </a:solidFill>
              <a:effectLst/>
              <a:highlight>
                <a:srgbClr val="FFFFFF"/>
              </a:highlight>
              <a:latin typeface="Arial" panose="020B0604020202020204" pitchFamily="34" charset="0"/>
              <a:cs typeface="Arial" panose="020B0604020202020204" pitchFamily="34" charset="0"/>
            </a:endParaRPr>
          </a:p>
          <a:p>
            <a:pPr algn="just"/>
            <a:r>
              <a:rPr lang="en-US" sz="1800" b="0" i="0" dirty="0">
                <a:solidFill>
                  <a:srgbClr val="FF0000"/>
                </a:solidFill>
                <a:effectLst/>
                <a:highlight>
                  <a:srgbClr val="FFFFFF"/>
                </a:highlight>
                <a:latin typeface="Arial" panose="020B0604020202020204" pitchFamily="34" charset="0"/>
                <a:cs typeface="Arial" panose="020B0604020202020204" pitchFamily="34" charset="0"/>
              </a:rPr>
              <a:t>According to the announced TÜBİTAK 2209-A Student Projects 2023 results, 32 projects of our students were deemed worthy of support.</a:t>
            </a:r>
            <a:endParaRPr lang="tr-TR" sz="1800" b="0" i="0" dirty="0">
              <a:solidFill>
                <a:srgbClr val="FF0000"/>
              </a:solidFill>
              <a:effectLst/>
              <a:highlight>
                <a:srgbClr val="FFFFFF"/>
              </a:highlight>
              <a:latin typeface="Arial" panose="020B0604020202020204" pitchFamily="34" charset="0"/>
              <a:cs typeface="Arial" panose="020B0604020202020204" pitchFamily="34" charset="0"/>
            </a:endParaRPr>
          </a:p>
          <a:p>
            <a:pPr algn="just"/>
            <a:endParaRPr lang="tr-TR" sz="1800" b="0" i="0" dirty="0">
              <a:solidFill>
                <a:srgbClr val="FF0000"/>
              </a:solidFill>
              <a:effectLst/>
              <a:highlight>
                <a:srgbClr val="FFFFFF"/>
              </a:highlight>
              <a:latin typeface="Arial" panose="020B0604020202020204" pitchFamily="34" charset="0"/>
              <a:cs typeface="Arial" panose="020B0604020202020204" pitchFamily="34" charset="0"/>
            </a:endParaRPr>
          </a:p>
          <a:p>
            <a:pPr algn="just"/>
            <a:r>
              <a:rPr lang="en-US" sz="1800" b="0" i="0" dirty="0">
                <a:solidFill>
                  <a:srgbClr val="FF0000"/>
                </a:solidFill>
                <a:effectLst/>
                <a:highlight>
                  <a:srgbClr val="FFFFFF"/>
                </a:highlight>
                <a:latin typeface="Arial" panose="020B0604020202020204" pitchFamily="34" charset="0"/>
                <a:cs typeface="Arial" panose="020B0604020202020204" pitchFamily="34" charset="0"/>
              </a:rPr>
              <a:t>Our students ranked first in our University and among all Forestry Faculties with 32 accepted TÜBİTAK 2209-A Student Projects. The 81 TÜBİTAK Student Projects supported by our students in the last 3 years constitute 12% of the 680 projects supported in our University in the last 3 years. One in every three students studying at our faculty managed to produce a project.</a:t>
            </a:r>
            <a:endParaRPr lang="tr-TR" dirty="0"/>
          </a:p>
        </p:txBody>
      </p:sp>
      <p:pic>
        <p:nvPicPr>
          <p:cNvPr id="4" name="Resim 3">
            <a:extLst>
              <a:ext uri="{FF2B5EF4-FFF2-40B4-BE49-F238E27FC236}">
                <a16:creationId xmlns:a16="http://schemas.microsoft.com/office/drawing/2014/main" id="{797B6A7E-F0DF-B8D9-EF0C-FF9DBCD5F63D}"/>
              </a:ext>
            </a:extLst>
          </p:cNvPr>
          <p:cNvPicPr>
            <a:picLocks noChangeAspect="1"/>
          </p:cNvPicPr>
          <p:nvPr/>
        </p:nvPicPr>
        <p:blipFill>
          <a:blip r:embed="rId2"/>
          <a:stretch>
            <a:fillRect/>
          </a:stretch>
        </p:blipFill>
        <p:spPr>
          <a:xfrm>
            <a:off x="4788024" y="1124744"/>
            <a:ext cx="4248472" cy="5040560"/>
          </a:xfrm>
          <a:prstGeom prst="rect">
            <a:avLst/>
          </a:prstGeom>
        </p:spPr>
      </p:pic>
    </p:spTree>
    <p:extLst>
      <p:ext uri="{BB962C8B-B14F-4D97-AF65-F5344CB8AC3E}">
        <p14:creationId xmlns:p14="http://schemas.microsoft.com/office/powerpoint/2010/main" val="227637497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784A5F1-3211-3193-B7BD-9558AD8294A3}"/>
              </a:ext>
            </a:extLst>
          </p:cNvPr>
          <p:cNvSpPr>
            <a:spLocks noGrp="1"/>
          </p:cNvSpPr>
          <p:nvPr>
            <p:ph type="title"/>
          </p:nvPr>
        </p:nvSpPr>
        <p:spPr/>
        <p:txBody>
          <a:bodyPr/>
          <a:lstStyle/>
          <a:p>
            <a:r>
              <a:rPr lang="tr-TR" dirty="0">
                <a:solidFill>
                  <a:srgbClr val="FF0000"/>
                </a:solidFill>
              </a:rPr>
              <a:t>MÜDEK</a:t>
            </a:r>
          </a:p>
        </p:txBody>
      </p:sp>
      <p:sp>
        <p:nvSpPr>
          <p:cNvPr id="3" name="İçerik Yer Tutucusu 2">
            <a:extLst>
              <a:ext uri="{FF2B5EF4-FFF2-40B4-BE49-F238E27FC236}">
                <a16:creationId xmlns:a16="http://schemas.microsoft.com/office/drawing/2014/main" id="{303183BB-5D70-BB82-0EA3-9D83D8312DD4}"/>
              </a:ext>
            </a:extLst>
          </p:cNvPr>
          <p:cNvSpPr>
            <a:spLocks noGrp="1"/>
          </p:cNvSpPr>
          <p:nvPr>
            <p:ph idx="1"/>
          </p:nvPr>
        </p:nvSpPr>
        <p:spPr>
          <a:xfrm>
            <a:off x="457200" y="1628800"/>
            <a:ext cx="8229600" cy="4525963"/>
          </a:xfrm>
        </p:spPr>
        <p:txBody>
          <a:bodyPr/>
          <a:lstStyle/>
          <a:p>
            <a:pPr algn="just"/>
            <a:r>
              <a:rPr lang="en-US" dirty="0">
                <a:solidFill>
                  <a:srgbClr val="00B0F0"/>
                </a:solidFill>
              </a:rPr>
              <a:t>The Association for Evaluation and Accreditation of Engineering Programs (MÜDEK) is an independent organization that aims to contribute to the improvement of the quality of engineering education by conducting accreditation, evaluation and information studies for engineering education programs in various disciplines.</a:t>
            </a:r>
            <a:endParaRPr lang="tr-TR" dirty="0">
              <a:solidFill>
                <a:srgbClr val="00B0F0"/>
              </a:solidFill>
            </a:endParaRPr>
          </a:p>
        </p:txBody>
      </p:sp>
    </p:spTree>
    <p:extLst>
      <p:ext uri="{BB962C8B-B14F-4D97-AF65-F5344CB8AC3E}">
        <p14:creationId xmlns:p14="http://schemas.microsoft.com/office/powerpoint/2010/main" val="209483217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6FE6F06-320F-F47C-FD8C-C2A1176D3271}"/>
              </a:ext>
            </a:extLst>
          </p:cNvPr>
          <p:cNvSpPr>
            <a:spLocks noGrp="1"/>
          </p:cNvSpPr>
          <p:nvPr>
            <p:ph type="title"/>
          </p:nvPr>
        </p:nvSpPr>
        <p:spPr/>
        <p:txBody>
          <a:bodyPr/>
          <a:lstStyle/>
          <a:p>
            <a:r>
              <a:rPr lang="tr-TR" dirty="0">
                <a:solidFill>
                  <a:srgbClr val="FF0000"/>
                </a:solidFill>
              </a:rPr>
              <a:t>PURPOSE OF MUDEK</a:t>
            </a:r>
          </a:p>
        </p:txBody>
      </p:sp>
      <p:sp>
        <p:nvSpPr>
          <p:cNvPr id="3" name="İçerik Yer Tutucusu 2">
            <a:extLst>
              <a:ext uri="{FF2B5EF4-FFF2-40B4-BE49-F238E27FC236}">
                <a16:creationId xmlns:a16="http://schemas.microsoft.com/office/drawing/2014/main" id="{099F4E46-8541-3103-1580-5A0371A81C4F}"/>
              </a:ext>
            </a:extLst>
          </p:cNvPr>
          <p:cNvSpPr>
            <a:spLocks noGrp="1"/>
          </p:cNvSpPr>
          <p:nvPr>
            <p:ph idx="1"/>
          </p:nvPr>
        </p:nvSpPr>
        <p:spPr/>
        <p:txBody>
          <a:bodyPr>
            <a:normAutofit lnSpcReduction="10000"/>
          </a:bodyPr>
          <a:lstStyle/>
          <a:p>
            <a:pPr algn="just"/>
            <a:r>
              <a:rPr lang="en-US" dirty="0">
                <a:solidFill>
                  <a:srgbClr val="0070C0"/>
                </a:solidFill>
              </a:rPr>
              <a:t>The aim of MÜDEK is to contribute to the improvement of the quality of engineering education by conducting accreditation, evaluation and information studies for engineering education programs in different disciplines, thus ensuring that the welfare of society is advanced by training better educated and more qualified engineers who understand current and developing technologies.</a:t>
            </a:r>
            <a:endParaRPr lang="tr-TR" dirty="0">
              <a:solidFill>
                <a:srgbClr val="0070C0"/>
              </a:solidFill>
            </a:endParaRPr>
          </a:p>
        </p:txBody>
      </p:sp>
    </p:spTree>
    <p:extLst>
      <p:ext uri="{BB962C8B-B14F-4D97-AF65-F5344CB8AC3E}">
        <p14:creationId xmlns:p14="http://schemas.microsoft.com/office/powerpoint/2010/main" val="42241287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EF6E710-359A-9723-5FAB-8B30CA654C64}"/>
              </a:ext>
            </a:extLst>
          </p:cNvPr>
          <p:cNvSpPr>
            <a:spLocks noGrp="1"/>
          </p:cNvSpPr>
          <p:nvPr>
            <p:ph type="title"/>
          </p:nvPr>
        </p:nvSpPr>
        <p:spPr>
          <a:xfrm>
            <a:off x="433115" y="0"/>
            <a:ext cx="8229600" cy="1143000"/>
          </a:xfrm>
        </p:spPr>
        <p:txBody>
          <a:bodyPr/>
          <a:lstStyle/>
          <a:p>
            <a:r>
              <a:rPr lang="tr-TR" dirty="0">
                <a:solidFill>
                  <a:srgbClr val="FF0000"/>
                </a:solidFill>
              </a:rPr>
              <a:t>MÜDEK ACCREDITATION</a:t>
            </a:r>
          </a:p>
        </p:txBody>
      </p:sp>
      <p:sp>
        <p:nvSpPr>
          <p:cNvPr id="3" name="İçerik Yer Tutucusu 2">
            <a:extLst>
              <a:ext uri="{FF2B5EF4-FFF2-40B4-BE49-F238E27FC236}">
                <a16:creationId xmlns:a16="http://schemas.microsoft.com/office/drawing/2014/main" id="{C37F8444-2B69-DBDF-F6DE-E19CEA522C7F}"/>
              </a:ext>
            </a:extLst>
          </p:cNvPr>
          <p:cNvSpPr>
            <a:spLocks noGrp="1"/>
          </p:cNvSpPr>
          <p:nvPr>
            <p:ph idx="1"/>
          </p:nvPr>
        </p:nvSpPr>
        <p:spPr>
          <a:xfrm>
            <a:off x="9524" y="1133270"/>
            <a:ext cx="4562476" cy="5248058"/>
          </a:xfrm>
        </p:spPr>
        <p:txBody>
          <a:bodyPr>
            <a:normAutofit fontScale="92500" lnSpcReduction="10000"/>
          </a:bodyPr>
          <a:lstStyle/>
          <a:p>
            <a:pPr algn="just"/>
            <a:r>
              <a:rPr lang="en-US" sz="2000" b="0" i="0" dirty="0">
                <a:solidFill>
                  <a:srgbClr val="0070C0"/>
                </a:solidFill>
                <a:effectLst/>
                <a:highlight>
                  <a:srgbClr val="FFFFFF"/>
                </a:highlight>
                <a:latin typeface="Arial" panose="020B0604020202020204" pitchFamily="34" charset="0"/>
                <a:cs typeface="Arial" panose="020B0604020202020204" pitchFamily="34" charset="0"/>
              </a:rPr>
              <a:t>As a result of its work in the field of quality and accreditation, </a:t>
            </a:r>
            <a:r>
              <a:rPr lang="en-US" sz="2000" b="0" i="0" dirty="0" err="1">
                <a:solidFill>
                  <a:srgbClr val="0070C0"/>
                </a:solidFill>
                <a:effectLst/>
                <a:highlight>
                  <a:srgbClr val="FFFFFF"/>
                </a:highlight>
                <a:latin typeface="Arial" panose="020B0604020202020204" pitchFamily="34" charset="0"/>
                <a:cs typeface="Arial" panose="020B0604020202020204" pitchFamily="34" charset="0"/>
              </a:rPr>
              <a:t>Bartın</a:t>
            </a:r>
            <a:r>
              <a:rPr lang="en-US" sz="2000" b="0" i="0" dirty="0">
                <a:solidFill>
                  <a:srgbClr val="0070C0"/>
                </a:solidFill>
                <a:effectLst/>
                <a:highlight>
                  <a:srgbClr val="FFFFFF"/>
                </a:highlight>
                <a:latin typeface="Arial" panose="020B0604020202020204" pitchFamily="34" charset="0"/>
                <a:cs typeface="Arial" panose="020B0604020202020204" pitchFamily="34" charset="0"/>
              </a:rPr>
              <a:t> Faculty of Forestry managed to be accredited by the Engineering Education Programs Evaluation and Accreditation Association (MÜDEK).</a:t>
            </a:r>
            <a:endParaRPr lang="tr-TR" sz="2000" b="0" i="0" dirty="0">
              <a:solidFill>
                <a:srgbClr val="0070C0"/>
              </a:solidFill>
              <a:effectLst/>
              <a:highlight>
                <a:srgbClr val="FFFFFF"/>
              </a:highlight>
              <a:latin typeface="Arial" panose="020B0604020202020204" pitchFamily="34" charset="0"/>
              <a:cs typeface="Arial" panose="020B0604020202020204" pitchFamily="34" charset="0"/>
            </a:endParaRPr>
          </a:p>
          <a:p>
            <a:pPr algn="just"/>
            <a:r>
              <a:rPr lang="en-US" sz="2000" b="0" i="0" dirty="0">
                <a:solidFill>
                  <a:srgbClr val="0070C0"/>
                </a:solidFill>
                <a:effectLst/>
                <a:highlight>
                  <a:srgbClr val="FFFFFF"/>
                </a:highlight>
                <a:latin typeface="Arial" panose="020B0604020202020204" pitchFamily="34" charset="0"/>
                <a:cs typeface="Arial" panose="020B0604020202020204" pitchFamily="34" charset="0"/>
              </a:rPr>
              <a:t>MÜDEK; During the accreditation process, the Forest Engineering and Forest Industrial Engineering Programs were examined according to different criteria such as education, research and development, physical infrastructure, laboratory facilities and academician qualifications. As a result of the evaluations, our Forest Engineering and Forest Industrial Engineering programs were accredited for 2 years.</a:t>
            </a:r>
            <a:endParaRPr lang="tr-TR" sz="2000" dirty="0">
              <a:solidFill>
                <a:srgbClr val="0070C0"/>
              </a:solidFill>
              <a:latin typeface="Arial" panose="020B0604020202020204" pitchFamily="34" charset="0"/>
              <a:cs typeface="Arial" panose="020B0604020202020204" pitchFamily="34" charset="0"/>
            </a:endParaRPr>
          </a:p>
        </p:txBody>
      </p:sp>
      <p:pic>
        <p:nvPicPr>
          <p:cNvPr id="4" name="Resim 3">
            <a:extLst>
              <a:ext uri="{FF2B5EF4-FFF2-40B4-BE49-F238E27FC236}">
                <a16:creationId xmlns:a16="http://schemas.microsoft.com/office/drawing/2014/main" id="{7EA22CAF-DBC6-8637-5D64-BCEC48E5D903}"/>
              </a:ext>
            </a:extLst>
          </p:cNvPr>
          <p:cNvPicPr>
            <a:picLocks noChangeAspect="1"/>
          </p:cNvPicPr>
          <p:nvPr/>
        </p:nvPicPr>
        <p:blipFill>
          <a:blip r:embed="rId2"/>
          <a:stretch>
            <a:fillRect/>
          </a:stretch>
        </p:blipFill>
        <p:spPr>
          <a:xfrm>
            <a:off x="4788024" y="1157601"/>
            <a:ext cx="4090715" cy="2631439"/>
          </a:xfrm>
          <a:prstGeom prst="rect">
            <a:avLst/>
          </a:prstGeom>
        </p:spPr>
      </p:pic>
      <p:pic>
        <p:nvPicPr>
          <p:cNvPr id="5" name="Resim 4">
            <a:extLst>
              <a:ext uri="{FF2B5EF4-FFF2-40B4-BE49-F238E27FC236}">
                <a16:creationId xmlns:a16="http://schemas.microsoft.com/office/drawing/2014/main" id="{937A9003-A95B-9FB3-A7FE-44F15879D740}"/>
              </a:ext>
            </a:extLst>
          </p:cNvPr>
          <p:cNvPicPr>
            <a:picLocks noChangeAspect="1"/>
          </p:cNvPicPr>
          <p:nvPr/>
        </p:nvPicPr>
        <p:blipFill>
          <a:blip r:embed="rId3"/>
          <a:stretch>
            <a:fillRect/>
          </a:stretch>
        </p:blipFill>
        <p:spPr>
          <a:xfrm>
            <a:off x="4788024" y="3789040"/>
            <a:ext cx="4090715" cy="2592288"/>
          </a:xfrm>
          <a:prstGeom prst="rect">
            <a:avLst/>
          </a:prstGeom>
        </p:spPr>
      </p:pic>
    </p:spTree>
    <p:extLst>
      <p:ext uri="{BB962C8B-B14F-4D97-AF65-F5344CB8AC3E}">
        <p14:creationId xmlns:p14="http://schemas.microsoft.com/office/powerpoint/2010/main" val="42432379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1268760"/>
            <a:ext cx="8229600" cy="1143000"/>
          </a:xfrm>
        </p:spPr>
        <p:txBody>
          <a:bodyPr/>
          <a:lstStyle/>
          <a:p>
            <a:endParaRPr lang="tr-TR"/>
          </a:p>
        </p:txBody>
      </p:sp>
      <p:pic>
        <p:nvPicPr>
          <p:cNvPr id="4" name="İçerik Yer Tutucusu 3"/>
          <p:cNvPicPr>
            <a:picLocks noGrp="1" noChangeAspect="1"/>
          </p:cNvPicPr>
          <p:nvPr>
            <p:ph idx="1"/>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3144" y="116632"/>
            <a:ext cx="8928993" cy="662473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Metin kutusu 4"/>
          <p:cNvSpPr txBox="1"/>
          <p:nvPr/>
        </p:nvSpPr>
        <p:spPr>
          <a:xfrm>
            <a:off x="683568" y="461864"/>
            <a:ext cx="4680520" cy="461665"/>
          </a:xfrm>
          <a:prstGeom prst="rect">
            <a:avLst/>
          </a:prstGeom>
          <a:noFill/>
        </p:spPr>
        <p:txBody>
          <a:bodyPr wrap="square" rtlCol="0">
            <a:spAutoFit/>
          </a:bodyPr>
          <a:lstStyle/>
          <a:p>
            <a:r>
              <a:rPr lang="tr-TR" sz="2400" b="1" i="1" dirty="0">
                <a:solidFill>
                  <a:schemeClr val="bg1"/>
                </a:solidFill>
                <a:latin typeface="Comic Sans MS" pitchFamily="66" charset="0"/>
              </a:rPr>
              <a:t>GRADUATION CEREMONY</a:t>
            </a:r>
          </a:p>
        </p:txBody>
      </p:sp>
    </p:spTree>
    <p:extLst>
      <p:ext uri="{BB962C8B-B14F-4D97-AF65-F5344CB8AC3E}">
        <p14:creationId xmlns:p14="http://schemas.microsoft.com/office/powerpoint/2010/main" val="173732625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2CD2D48B-9E72-D2A1-A7BD-86E05105DA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34667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9996E4B-7778-89B9-D1BD-CC766F2A81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5" y="216024"/>
            <a:ext cx="4464496" cy="3212976"/>
          </a:xfrm>
          <a:prstGeom prst="rect">
            <a:avLst/>
          </a:prstGeom>
        </p:spPr>
      </p:pic>
      <p:pic>
        <p:nvPicPr>
          <p:cNvPr id="7" name="Resim 6">
            <a:extLst>
              <a:ext uri="{FF2B5EF4-FFF2-40B4-BE49-F238E27FC236}">
                <a16:creationId xmlns:a16="http://schemas.microsoft.com/office/drawing/2014/main" id="{2092787E-30F3-C101-8E3D-81474EF56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216024"/>
            <a:ext cx="4320479" cy="3212976"/>
          </a:xfrm>
          <a:prstGeom prst="rect">
            <a:avLst/>
          </a:prstGeom>
        </p:spPr>
      </p:pic>
      <p:pic>
        <p:nvPicPr>
          <p:cNvPr id="9" name="Resim 8">
            <a:extLst>
              <a:ext uri="{FF2B5EF4-FFF2-40B4-BE49-F238E27FC236}">
                <a16:creationId xmlns:a16="http://schemas.microsoft.com/office/drawing/2014/main" id="{B4913B12-8119-8250-91D3-DA651D3CBE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23" y="3504693"/>
            <a:ext cx="4464496" cy="3353307"/>
          </a:xfrm>
          <a:prstGeom prst="rect">
            <a:avLst/>
          </a:prstGeom>
        </p:spPr>
      </p:pic>
      <p:pic>
        <p:nvPicPr>
          <p:cNvPr id="11" name="Resim 10">
            <a:extLst>
              <a:ext uri="{FF2B5EF4-FFF2-40B4-BE49-F238E27FC236}">
                <a16:creationId xmlns:a16="http://schemas.microsoft.com/office/drawing/2014/main" id="{E630C375-15DD-9FD1-74BE-184F6C3B49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0738" y="3504693"/>
            <a:ext cx="4320479" cy="3353307"/>
          </a:xfrm>
          <a:prstGeom prst="rect">
            <a:avLst/>
          </a:prstGeom>
        </p:spPr>
      </p:pic>
    </p:spTree>
    <p:extLst>
      <p:ext uri="{BB962C8B-B14F-4D97-AF65-F5344CB8AC3E}">
        <p14:creationId xmlns:p14="http://schemas.microsoft.com/office/powerpoint/2010/main" val="43570048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3635896" y="188641"/>
            <a:ext cx="5266928" cy="1008111"/>
          </a:xfrm>
        </p:spPr>
        <p:txBody>
          <a:bodyPr>
            <a:normAutofit fontScale="77500" lnSpcReduction="20000"/>
          </a:bodyPr>
          <a:lstStyle/>
          <a:p>
            <a:pPr marL="0" indent="0">
              <a:buNone/>
            </a:pPr>
            <a:r>
              <a:rPr lang="en-US" sz="2800" b="1" i="1" dirty="0">
                <a:latin typeface="Comic Sans MS" pitchFamily="66" charset="0"/>
              </a:rPr>
              <a:t>The day you share years of hard work with your families</a:t>
            </a:r>
            <a:endParaRPr lang="tr-TR" sz="2800" b="1" i="1" dirty="0">
              <a:latin typeface="Comic Sans MS" pitchFamily="66" charset="0"/>
            </a:endParaRPr>
          </a:p>
          <a:p>
            <a:pPr marL="0" indent="0">
              <a:buNone/>
            </a:pPr>
            <a:r>
              <a:rPr lang="tr-TR" sz="2800" b="1" i="1" dirty="0">
                <a:latin typeface="Comic Sans MS" pitchFamily="66" charset="0"/>
              </a:rPr>
              <a:t>…</a:t>
            </a:r>
          </a:p>
        </p:txBody>
      </p:sp>
    </p:spTree>
    <p:extLst>
      <p:ext uri="{BB962C8B-B14F-4D97-AF65-F5344CB8AC3E}">
        <p14:creationId xmlns:p14="http://schemas.microsoft.com/office/powerpoint/2010/main" val="255499943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0AB5A9F-4371-9CEB-46A9-C5760F9923AC}"/>
              </a:ext>
            </a:extLst>
          </p:cNvPr>
          <p:cNvSpPr>
            <a:spLocks noGrp="1"/>
          </p:cNvSpPr>
          <p:nvPr>
            <p:ph type="title"/>
          </p:nvPr>
        </p:nvSpPr>
        <p:spPr/>
        <p:txBody>
          <a:bodyPr/>
          <a:lstStyle/>
          <a:p>
            <a:r>
              <a:rPr lang="tr-TR" dirty="0">
                <a:solidFill>
                  <a:srgbClr val="FF0000"/>
                </a:solidFill>
              </a:rPr>
              <a:t>OUR MISSION</a:t>
            </a:r>
          </a:p>
        </p:txBody>
      </p:sp>
      <p:sp>
        <p:nvSpPr>
          <p:cNvPr id="3" name="İçerik Yer Tutucusu 2">
            <a:extLst>
              <a:ext uri="{FF2B5EF4-FFF2-40B4-BE49-F238E27FC236}">
                <a16:creationId xmlns:a16="http://schemas.microsoft.com/office/drawing/2014/main" id="{A90600ED-39C2-313E-F4FE-12C96A97D965}"/>
              </a:ext>
            </a:extLst>
          </p:cNvPr>
          <p:cNvSpPr>
            <a:spLocks noGrp="1"/>
          </p:cNvSpPr>
          <p:nvPr>
            <p:ph idx="1"/>
          </p:nvPr>
        </p:nvSpPr>
        <p:spPr/>
        <p:txBody>
          <a:bodyPr>
            <a:normAutofit fontScale="77500" lnSpcReduction="20000"/>
          </a:bodyPr>
          <a:lstStyle/>
          <a:p>
            <a:pPr algn="just"/>
            <a:r>
              <a:rPr lang="en-US" dirty="0">
                <a:solidFill>
                  <a:srgbClr val="0070C0"/>
                </a:solidFill>
              </a:rPr>
              <a:t>The mission of the Forest Engineering undergraduate program at </a:t>
            </a:r>
            <a:r>
              <a:rPr lang="en-US" dirty="0" err="1">
                <a:solidFill>
                  <a:srgbClr val="0070C0"/>
                </a:solidFill>
              </a:rPr>
              <a:t>Bartın</a:t>
            </a:r>
            <a:r>
              <a:rPr lang="en-US" dirty="0">
                <a:solidFill>
                  <a:srgbClr val="0070C0"/>
                </a:solidFill>
              </a:rPr>
              <a:t> University, Faculty of Forestry is to train engineers and researchers who are familiar with the establishment, management, operation of forests, standardization, quality control and marketing of processed forest products, who have the ability to use modern engineering tools to analyze and solve the problems they encounter, and who have the ability to match their knowledge with practice.</a:t>
            </a:r>
            <a:endParaRPr lang="tr-TR" dirty="0">
              <a:solidFill>
                <a:srgbClr val="0070C0"/>
              </a:solidFill>
            </a:endParaRPr>
          </a:p>
          <a:p>
            <a:pPr algn="just"/>
            <a:r>
              <a:rPr lang="en-US" dirty="0">
                <a:solidFill>
                  <a:srgbClr val="0070C0"/>
                </a:solidFill>
              </a:rPr>
              <a:t>To produce nationally and internationally accepted knowledge and contribute to technological development in the field of Forest Engineering Science in parallel with contemporary and current developments.</a:t>
            </a:r>
            <a:endParaRPr lang="tr-TR" dirty="0">
              <a:solidFill>
                <a:srgbClr val="0070C0"/>
              </a:solidFill>
            </a:endParaRPr>
          </a:p>
        </p:txBody>
      </p:sp>
    </p:spTree>
    <p:extLst>
      <p:ext uri="{BB962C8B-B14F-4D97-AF65-F5344CB8AC3E}">
        <p14:creationId xmlns:p14="http://schemas.microsoft.com/office/powerpoint/2010/main" val="30872958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90047"/>
          </a:xfrm>
          <a:prstGeom prst="rect">
            <a:avLst/>
          </a:prstGeom>
        </p:spPr>
      </p:pic>
    </p:spTree>
    <p:extLst>
      <p:ext uri="{BB962C8B-B14F-4D97-AF65-F5344CB8AC3E}">
        <p14:creationId xmlns:p14="http://schemas.microsoft.com/office/powerpoint/2010/main" val="29951199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err="1"/>
              <a:t>Academic</a:t>
            </a:r>
            <a:r>
              <a:rPr lang="tr-TR" b="1" dirty="0"/>
              <a:t> </a:t>
            </a:r>
            <a:r>
              <a:rPr lang="tr-TR" b="1" dirty="0" err="1"/>
              <a:t>career</a:t>
            </a:r>
            <a:endParaRPr lang="tr-TR" b="1" dirty="0"/>
          </a:p>
        </p:txBody>
      </p:sp>
      <p:sp>
        <p:nvSpPr>
          <p:cNvPr id="3" name="İçerik Yer Tutucusu 2"/>
          <p:cNvSpPr>
            <a:spLocks noGrp="1"/>
          </p:cNvSpPr>
          <p:nvPr>
            <p:ph idx="1"/>
          </p:nvPr>
        </p:nvSpPr>
        <p:spPr>
          <a:xfrm>
            <a:off x="251520" y="1268760"/>
            <a:ext cx="8229600" cy="4176464"/>
          </a:xfrm>
        </p:spPr>
        <p:txBody>
          <a:bodyPr>
            <a:normAutofit/>
          </a:bodyPr>
          <a:lstStyle/>
          <a:p>
            <a:pPr marL="0" indent="0" algn="ctr">
              <a:buNone/>
            </a:pPr>
            <a:r>
              <a:rPr lang="en-US" dirty="0"/>
              <a:t>Master's Degree (2+1 years)Forestry Engineer  ALES above 55 </a:t>
            </a:r>
            <a:r>
              <a:rPr lang="tr-TR" dirty="0"/>
              <a:t>     </a:t>
            </a:r>
            <a:r>
              <a:rPr lang="en-US" dirty="0"/>
              <a:t>50% </a:t>
            </a:r>
            <a:endParaRPr lang="tr-TR" dirty="0"/>
          </a:p>
          <a:p>
            <a:pPr marL="0" indent="0" algn="ctr">
              <a:buNone/>
            </a:pPr>
            <a:r>
              <a:rPr lang="en-US" dirty="0"/>
              <a:t> Undergraduate GPA above 2.29 </a:t>
            </a:r>
            <a:r>
              <a:rPr lang="tr-TR" dirty="0"/>
              <a:t>  </a:t>
            </a:r>
            <a:r>
              <a:rPr lang="en-US" dirty="0"/>
              <a:t> 20% </a:t>
            </a:r>
            <a:endParaRPr lang="tr-TR" dirty="0"/>
          </a:p>
          <a:p>
            <a:pPr marL="0" indent="0" algn="ctr">
              <a:buNone/>
            </a:pPr>
            <a:r>
              <a:rPr lang="en-US" dirty="0"/>
              <a:t> Written exam</a:t>
            </a:r>
            <a:r>
              <a:rPr lang="tr-TR" dirty="0"/>
              <a:t> </a:t>
            </a:r>
            <a:r>
              <a:rPr lang="en-US" dirty="0"/>
              <a:t>20% above 60  </a:t>
            </a:r>
            <a:endParaRPr lang="tr-TR" dirty="0"/>
          </a:p>
          <a:p>
            <a:pPr marL="0" indent="0" algn="ctr">
              <a:buNone/>
            </a:pPr>
            <a:r>
              <a:rPr lang="en-US" dirty="0"/>
              <a:t>Foreign Language Master's Degree no limit 10%  </a:t>
            </a:r>
            <a:endParaRPr lang="tr-TR" dirty="0"/>
          </a:p>
          <a:p>
            <a:pPr marL="0" indent="0" algn="ctr">
              <a:buNone/>
            </a:pPr>
            <a:r>
              <a:rPr lang="en-US" dirty="0"/>
              <a:t>TOTAL 60 Points</a:t>
            </a:r>
            <a:endParaRPr lang="tr-TR" dirty="0"/>
          </a:p>
        </p:txBody>
      </p:sp>
      <p:sp>
        <p:nvSpPr>
          <p:cNvPr id="5" name="İçerik Yer Tutucusu 2"/>
          <p:cNvSpPr txBox="1">
            <a:spLocks/>
          </p:cNvSpPr>
          <p:nvPr/>
        </p:nvSpPr>
        <p:spPr>
          <a:xfrm>
            <a:off x="1259632" y="2564904"/>
            <a:ext cx="6624736" cy="2592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tr-TR" sz="1800" b="1" u="sng" dirty="0">
              <a:solidFill>
                <a:srgbClr val="C00000"/>
              </a:solidFill>
            </a:endParaRPr>
          </a:p>
        </p:txBody>
      </p:sp>
      <p:sp>
        <p:nvSpPr>
          <p:cNvPr id="6" name="Dikdörtgen 5"/>
          <p:cNvSpPr/>
          <p:nvPr/>
        </p:nvSpPr>
        <p:spPr>
          <a:xfrm>
            <a:off x="3131840" y="5805264"/>
            <a:ext cx="3812511" cy="584775"/>
          </a:xfrm>
          <a:prstGeom prst="rect">
            <a:avLst/>
          </a:prstGeom>
        </p:spPr>
        <p:txBody>
          <a:bodyPr wrap="square">
            <a:spAutoFit/>
          </a:bodyPr>
          <a:lstStyle/>
          <a:p>
            <a:r>
              <a:rPr lang="tr-TR" sz="3200" b="1" dirty="0" err="1"/>
              <a:t>PhD</a:t>
            </a:r>
            <a:r>
              <a:rPr lang="tr-TR" sz="3200" b="1" dirty="0"/>
              <a:t> (4+2 </a:t>
            </a:r>
            <a:r>
              <a:rPr lang="tr-TR" sz="3200" b="1" dirty="0" err="1"/>
              <a:t>years</a:t>
            </a:r>
            <a:r>
              <a:rPr lang="tr-TR" sz="3200" b="1" dirty="0"/>
              <a:t>)</a:t>
            </a:r>
          </a:p>
        </p:txBody>
      </p:sp>
    </p:spTree>
    <p:extLst>
      <p:ext uri="{BB962C8B-B14F-4D97-AF65-F5344CB8AC3E}">
        <p14:creationId xmlns:p14="http://schemas.microsoft.com/office/powerpoint/2010/main" val="26705240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33E46C0-1E4B-9E3D-D691-FB88B0B8C743}"/>
              </a:ext>
            </a:extLst>
          </p:cNvPr>
          <p:cNvSpPr>
            <a:spLocks noGrp="1"/>
          </p:cNvSpPr>
          <p:nvPr>
            <p:ph type="title"/>
          </p:nvPr>
        </p:nvSpPr>
        <p:spPr>
          <a:xfrm>
            <a:off x="317618" y="5229200"/>
            <a:ext cx="8229600" cy="1143000"/>
          </a:xfrm>
        </p:spPr>
        <p:txBody>
          <a:bodyPr>
            <a:normAutofit/>
          </a:bodyPr>
          <a:lstStyle/>
          <a:p>
            <a:r>
              <a:rPr lang="tr-TR" dirty="0">
                <a:solidFill>
                  <a:srgbClr val="C00000"/>
                </a:solidFill>
              </a:rPr>
              <a:t>THANKS</a:t>
            </a:r>
          </a:p>
        </p:txBody>
      </p:sp>
      <p:pic>
        <p:nvPicPr>
          <p:cNvPr id="4" name="Picture 2">
            <a:extLst>
              <a:ext uri="{FF2B5EF4-FFF2-40B4-BE49-F238E27FC236}">
                <a16:creationId xmlns:a16="http://schemas.microsoft.com/office/drawing/2014/main" id="{AF85BAEB-5F9C-5AE5-08FD-07CBA76B47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06339"/>
            <a:ext cx="1132311" cy="10344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5D309D3-F140-856A-A95C-05591D9FEE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40352" y="188639"/>
            <a:ext cx="1132311" cy="10344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0D9CC96F-4F75-FEA9-4453-C2CB8048207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19" y="5517232"/>
            <a:ext cx="1132311" cy="10344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6384FBE6-D1F1-85DB-EC2D-EEAA278D15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40353" y="5517233"/>
            <a:ext cx="1114164" cy="1034428"/>
          </a:xfrm>
          <a:prstGeom prst="rect">
            <a:avLst/>
          </a:prstGeom>
          <a:noFill/>
          <a:extLst>
            <a:ext uri="{909E8E84-426E-40DD-AFC4-6F175D3DCCD1}">
              <a14:hiddenFill xmlns:a14="http://schemas.microsoft.com/office/drawing/2010/main">
                <a:solidFill>
                  <a:srgbClr val="FFFFFF"/>
                </a:solidFill>
              </a14:hiddenFill>
            </a:ext>
          </a:extLst>
        </p:spPr>
      </p:pic>
      <p:sp>
        <p:nvSpPr>
          <p:cNvPr id="9" name="Metin kutusu 8">
            <a:extLst>
              <a:ext uri="{FF2B5EF4-FFF2-40B4-BE49-F238E27FC236}">
                <a16:creationId xmlns:a16="http://schemas.microsoft.com/office/drawing/2014/main" id="{DB34ED16-389D-41FC-1426-A1C765E5FDD6}"/>
              </a:ext>
            </a:extLst>
          </p:cNvPr>
          <p:cNvSpPr txBox="1"/>
          <p:nvPr/>
        </p:nvSpPr>
        <p:spPr>
          <a:xfrm>
            <a:off x="1993586" y="626274"/>
            <a:ext cx="553074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Calibri"/>
                <a:ea typeface="+mn-ea"/>
                <a:cs typeface="+mn-cs"/>
              </a:rPr>
              <a:t>WE ARE A BIG FAMILY</a:t>
            </a: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Resim 7">
            <a:extLst>
              <a:ext uri="{FF2B5EF4-FFF2-40B4-BE49-F238E27FC236}">
                <a16:creationId xmlns:a16="http://schemas.microsoft.com/office/drawing/2014/main" id="{9BD93547-744E-03FF-2746-09D43A5FB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636259"/>
            <a:ext cx="8079674" cy="3585482"/>
          </a:xfrm>
          <a:prstGeom prst="rect">
            <a:avLst/>
          </a:prstGeom>
        </p:spPr>
      </p:pic>
    </p:spTree>
    <p:extLst>
      <p:ext uri="{BB962C8B-B14F-4D97-AF65-F5344CB8AC3E}">
        <p14:creationId xmlns:p14="http://schemas.microsoft.com/office/powerpoint/2010/main" val="42989403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891FDA9-7A47-EB8D-0DB6-3BB785ECEA56}"/>
              </a:ext>
            </a:extLst>
          </p:cNvPr>
          <p:cNvSpPr>
            <a:spLocks noGrp="1"/>
          </p:cNvSpPr>
          <p:nvPr>
            <p:ph type="title"/>
          </p:nvPr>
        </p:nvSpPr>
        <p:spPr/>
        <p:txBody>
          <a:bodyPr/>
          <a:lstStyle/>
          <a:p>
            <a:r>
              <a:rPr lang="tr-TR" dirty="0">
                <a:solidFill>
                  <a:srgbClr val="FF0000"/>
                </a:solidFill>
              </a:rPr>
              <a:t>OUR VISION</a:t>
            </a:r>
          </a:p>
        </p:txBody>
      </p:sp>
      <p:sp>
        <p:nvSpPr>
          <p:cNvPr id="3" name="İçerik Yer Tutucusu 2">
            <a:extLst>
              <a:ext uri="{FF2B5EF4-FFF2-40B4-BE49-F238E27FC236}">
                <a16:creationId xmlns:a16="http://schemas.microsoft.com/office/drawing/2014/main" id="{39990D64-F080-A8CF-8DBA-822D17458ECD}"/>
              </a:ext>
            </a:extLst>
          </p:cNvPr>
          <p:cNvSpPr>
            <a:spLocks noGrp="1"/>
          </p:cNvSpPr>
          <p:nvPr>
            <p:ph idx="1"/>
          </p:nvPr>
        </p:nvSpPr>
        <p:spPr/>
        <p:txBody>
          <a:bodyPr>
            <a:normAutofit fontScale="47500" lnSpcReduction="20000"/>
          </a:bodyPr>
          <a:lstStyle/>
          <a:p>
            <a:pPr algn="just"/>
            <a:r>
              <a:rPr lang="en-US" dirty="0">
                <a:solidFill>
                  <a:srgbClr val="0070C0"/>
                </a:solidFill>
              </a:rPr>
              <a:t>The vision of our department is to become a respected, high-quality, accredited education and research center not only on a national scale but also internationally with all its departments;</a:t>
            </a:r>
            <a:endParaRPr lang="tr-TR" dirty="0">
              <a:solidFill>
                <a:srgbClr val="0070C0"/>
              </a:solidFill>
            </a:endParaRPr>
          </a:p>
          <a:p>
            <a:pPr algn="just"/>
            <a:r>
              <a:rPr lang="en-US" dirty="0">
                <a:solidFill>
                  <a:srgbClr val="0070C0"/>
                </a:solidFill>
              </a:rPr>
              <a:t>To transform the knowledge gained into social and industrial benefit,</a:t>
            </a:r>
            <a:endParaRPr lang="tr-TR" dirty="0">
              <a:solidFill>
                <a:srgbClr val="0070C0"/>
              </a:solidFill>
            </a:endParaRPr>
          </a:p>
          <a:p>
            <a:pPr algn="just"/>
            <a:r>
              <a:rPr lang="en-US" dirty="0">
                <a:solidFill>
                  <a:srgbClr val="0070C0"/>
                </a:solidFill>
              </a:rPr>
              <a:t>To be able to follow global developments and at the same time have the courage to compete,</a:t>
            </a:r>
            <a:endParaRPr lang="tr-TR" dirty="0">
              <a:solidFill>
                <a:srgbClr val="0070C0"/>
              </a:solidFill>
            </a:endParaRPr>
          </a:p>
          <a:p>
            <a:pPr algn="just"/>
            <a:r>
              <a:rPr lang="en-US" dirty="0">
                <a:solidFill>
                  <a:srgbClr val="0070C0"/>
                </a:solidFill>
              </a:rPr>
              <a:t>To be able to adapt to interdisciplinary work environments, to produce solutions by collaborating with stakeholders in professional solutions, to be able to express themselves in the best way in their field, to have self-confidence,</a:t>
            </a:r>
            <a:endParaRPr lang="tr-TR" dirty="0">
              <a:solidFill>
                <a:srgbClr val="0070C0"/>
              </a:solidFill>
            </a:endParaRPr>
          </a:p>
          <a:p>
            <a:pPr algn="just"/>
            <a:r>
              <a:rPr lang="en-US" dirty="0">
                <a:solidFill>
                  <a:srgbClr val="0070C0"/>
                </a:solidFill>
              </a:rPr>
              <a:t>To be able to conduct basic experimental studies in their field and evaluate the data they obtain, to have investigative characteristics and to have learned the principles of accessing information,</a:t>
            </a:r>
            <a:endParaRPr lang="tr-TR" dirty="0">
              <a:solidFill>
                <a:srgbClr val="0070C0"/>
              </a:solidFill>
            </a:endParaRPr>
          </a:p>
          <a:p>
            <a:pPr algn="just"/>
            <a:r>
              <a:rPr lang="en-US" dirty="0">
                <a:solidFill>
                  <a:srgbClr val="0070C0"/>
                </a:solidFill>
              </a:rPr>
              <a:t>To be successful in written and verbal communication, to be able to express themselves in the best way, to be more prominent in their own fields of work, to have persuasion skills and self-confidence,</a:t>
            </a:r>
            <a:endParaRPr lang="tr-TR" dirty="0">
              <a:solidFill>
                <a:srgbClr val="0070C0"/>
              </a:solidFill>
            </a:endParaRPr>
          </a:p>
          <a:p>
            <a:pPr algn="just"/>
            <a:r>
              <a:rPr lang="en-US" dirty="0">
                <a:solidFill>
                  <a:srgbClr val="0070C0"/>
                </a:solidFill>
              </a:rPr>
              <a:t>To be beneficial to their country and humanity, to train undergraduate and graduate students.</a:t>
            </a:r>
            <a:endParaRPr lang="tr-TR" dirty="0">
              <a:solidFill>
                <a:srgbClr val="0070C0"/>
              </a:solidFill>
            </a:endParaRPr>
          </a:p>
          <a:p>
            <a:pPr algn="just"/>
            <a:r>
              <a:rPr lang="en-US" dirty="0">
                <a:solidFill>
                  <a:srgbClr val="0070C0"/>
                </a:solidFill>
              </a:rPr>
              <a:t>To follow scientific and technological developments related to its field in our country and in the world,</a:t>
            </a:r>
            <a:endParaRPr lang="tr-TR" dirty="0">
              <a:solidFill>
                <a:srgbClr val="0070C0"/>
              </a:solidFill>
            </a:endParaRPr>
          </a:p>
          <a:p>
            <a:pPr algn="just"/>
            <a:r>
              <a:rPr lang="en-US" dirty="0">
                <a:solidFill>
                  <a:srgbClr val="0070C0"/>
                </a:solidFill>
              </a:rPr>
              <a:t>To ensure that our country and the forest products industry sector become a leader and strong in the national and international arena with undergraduate and graduate education and training activities,</a:t>
            </a:r>
            <a:endParaRPr lang="tr-TR" dirty="0">
              <a:solidFill>
                <a:srgbClr val="0070C0"/>
              </a:solidFill>
            </a:endParaRPr>
          </a:p>
          <a:p>
            <a:pPr algn="just"/>
            <a:r>
              <a:rPr lang="en-US" dirty="0">
                <a:solidFill>
                  <a:srgbClr val="0070C0"/>
                </a:solidFill>
              </a:rPr>
              <a:t>To be the superior and best education-training department in our country with its corporate culture, values ​​and quality.</a:t>
            </a:r>
            <a:endParaRPr lang="tr-TR" dirty="0">
              <a:solidFill>
                <a:srgbClr val="0070C0"/>
              </a:solidFill>
            </a:endParaRPr>
          </a:p>
        </p:txBody>
      </p:sp>
    </p:spTree>
    <p:extLst>
      <p:ext uri="{BB962C8B-B14F-4D97-AF65-F5344CB8AC3E}">
        <p14:creationId xmlns:p14="http://schemas.microsoft.com/office/powerpoint/2010/main" val="279973490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Rectangle 6"/>
          <p:cNvSpPr>
            <a:spLocks noChangeArrowheads="1"/>
          </p:cNvSpPr>
          <p:nvPr/>
        </p:nvSpPr>
        <p:spPr bwMode="auto">
          <a:xfrm>
            <a:off x="395536" y="115888"/>
            <a:ext cx="7704855" cy="1800944"/>
          </a:xfrm>
          <a:prstGeom prst="rect">
            <a:avLst/>
          </a:prstGeom>
          <a:noFill/>
          <a:ln>
            <a:noFill/>
          </a:ln>
          <a:effectLst/>
        </p:spPr>
        <p:txBody>
          <a:bodyPr/>
          <a:lstStyle/>
          <a:p>
            <a:pPr marL="342900" indent="-342900" algn="just">
              <a:lnSpc>
                <a:spcPct val="90000"/>
              </a:lnSpc>
              <a:spcBef>
                <a:spcPct val="20000"/>
              </a:spcBef>
              <a:buClr>
                <a:schemeClr val="hlink"/>
              </a:buClr>
              <a:buSzPct val="90000"/>
              <a:buFont typeface="Wingdings" pitchFamily="2" charset="2"/>
              <a:buNone/>
            </a:pPr>
            <a:endParaRPr lang="tr-TR" sz="1000" dirty="0">
              <a:solidFill>
                <a:schemeClr val="hlink"/>
              </a:solidFill>
              <a:effectLst>
                <a:outerShdw blurRad="38100" dist="38100" dir="2700000" algn="tl">
                  <a:srgbClr val="C0C0C0"/>
                </a:outerShdw>
              </a:effectLst>
            </a:endParaRPr>
          </a:p>
          <a:p>
            <a:pPr marL="342900" indent="-342900" algn="ctr">
              <a:spcBef>
                <a:spcPct val="20000"/>
              </a:spcBef>
              <a:buClr>
                <a:schemeClr val="accent1"/>
              </a:buClr>
            </a:pPr>
            <a:endParaRPr lang="tr-TR" sz="3200" b="1" dirty="0">
              <a:solidFill>
                <a:srgbClr val="FF0000"/>
              </a:solidFill>
              <a:effectLst>
                <a:outerShdw blurRad="38100" dist="38100" dir="2700000" algn="tl">
                  <a:srgbClr val="C0C0C0"/>
                </a:outerShdw>
              </a:effectLst>
            </a:endParaRPr>
          </a:p>
          <a:p>
            <a:pPr marL="342900" indent="-342900" algn="ctr">
              <a:spcBef>
                <a:spcPct val="20000"/>
              </a:spcBef>
              <a:buClr>
                <a:schemeClr val="accent1"/>
              </a:buClr>
            </a:pPr>
            <a:r>
              <a:rPr lang="tr-TR" sz="3200" b="1" dirty="0">
                <a:effectLst>
                  <a:outerShdw blurRad="38100" dist="38100" dir="2700000" algn="tl">
                    <a:srgbClr val="C0C0C0"/>
                  </a:outerShdw>
                </a:effectLst>
                <a:latin typeface="Bell MT" pitchFamily="18" charset="0"/>
              </a:rPr>
              <a:t>DEPARTMENT OF FOREST ENGINEERING</a:t>
            </a:r>
          </a:p>
          <a:p>
            <a:pPr marL="342900" indent="-342900" algn="ctr">
              <a:spcBef>
                <a:spcPct val="20000"/>
              </a:spcBef>
              <a:buClr>
                <a:schemeClr val="accent1"/>
              </a:buClr>
            </a:pPr>
            <a:r>
              <a:rPr lang="tr-TR" sz="2800" b="1" dirty="0" err="1">
                <a:effectLst>
                  <a:outerShdw blurRad="38100" dist="38100" dir="2700000" algn="tl">
                    <a:srgbClr val="C0C0C0"/>
                  </a:outerShdw>
                </a:effectLst>
                <a:latin typeface="Bell MT" pitchFamily="18" charset="0"/>
              </a:rPr>
              <a:t>Academic</a:t>
            </a:r>
            <a:r>
              <a:rPr lang="tr-TR" sz="2800" b="1" dirty="0">
                <a:effectLst>
                  <a:outerShdw blurRad="38100" dist="38100" dir="2700000" algn="tl">
                    <a:srgbClr val="C0C0C0"/>
                  </a:outerShdw>
                </a:effectLst>
                <a:latin typeface="Bell MT" pitchFamily="18" charset="0"/>
              </a:rPr>
              <a:t> </a:t>
            </a:r>
            <a:r>
              <a:rPr lang="tr-TR" sz="2800" b="1" dirty="0" err="1">
                <a:effectLst>
                  <a:outerShdw blurRad="38100" dist="38100" dir="2700000" algn="tl">
                    <a:srgbClr val="C0C0C0"/>
                  </a:outerShdw>
                </a:effectLst>
                <a:latin typeface="Bell MT" pitchFamily="18" charset="0"/>
              </a:rPr>
              <a:t>staff</a:t>
            </a:r>
            <a:endParaRPr lang="tr-TR" sz="2000" b="1" dirty="0">
              <a:solidFill>
                <a:srgbClr val="FF0066"/>
              </a:solidFill>
              <a:effectLst>
                <a:outerShdw blurRad="38100" dist="38100" dir="2700000" algn="tl">
                  <a:srgbClr val="C0C0C0"/>
                </a:outerShdw>
              </a:effectLst>
              <a:latin typeface="Bell MT" pitchFamily="18" charset="0"/>
            </a:endParaRPr>
          </a:p>
          <a:p>
            <a:pPr marL="342900" indent="-342900" algn="just">
              <a:lnSpc>
                <a:spcPct val="90000"/>
              </a:lnSpc>
              <a:spcBef>
                <a:spcPct val="20000"/>
              </a:spcBef>
              <a:buClr>
                <a:schemeClr val="hlink"/>
              </a:buClr>
              <a:buSzPct val="90000"/>
              <a:buFont typeface="Wingdings" pitchFamily="2" charset="2"/>
              <a:buBlip>
                <a:blip r:embed="rId2"/>
              </a:buBlip>
            </a:pPr>
            <a:r>
              <a:rPr lang="en-US" sz="2800" b="1" dirty="0">
                <a:solidFill>
                  <a:schemeClr val="bg2">
                    <a:lumMod val="10000"/>
                  </a:schemeClr>
                </a:solidFill>
                <a:latin typeface="Bell MT" pitchFamily="18" charset="0"/>
              </a:rPr>
              <a:t>11 Professors,</a:t>
            </a:r>
            <a:endParaRPr lang="tr-TR" sz="2800" b="1" dirty="0">
              <a:solidFill>
                <a:schemeClr val="bg2">
                  <a:lumMod val="10000"/>
                </a:schemeClr>
              </a:solidFill>
              <a:latin typeface="Bell MT" pitchFamily="18" charset="0"/>
            </a:endParaRPr>
          </a:p>
          <a:p>
            <a:pPr marL="342900" indent="-342900" algn="just">
              <a:lnSpc>
                <a:spcPct val="90000"/>
              </a:lnSpc>
              <a:spcBef>
                <a:spcPct val="20000"/>
              </a:spcBef>
              <a:buClr>
                <a:schemeClr val="hlink"/>
              </a:buClr>
              <a:buSzPct val="90000"/>
              <a:buFont typeface="Wingdings" pitchFamily="2" charset="2"/>
              <a:buBlip>
                <a:blip r:embed="rId2"/>
              </a:buBlip>
            </a:pPr>
            <a:r>
              <a:rPr lang="en-US" sz="2800" b="1" dirty="0">
                <a:solidFill>
                  <a:schemeClr val="bg2">
                    <a:lumMod val="10000"/>
                  </a:schemeClr>
                </a:solidFill>
                <a:latin typeface="Bell MT" pitchFamily="18" charset="0"/>
              </a:rPr>
              <a:t>8 Associate Professors,</a:t>
            </a:r>
            <a:endParaRPr lang="tr-TR" sz="2800" b="1" dirty="0">
              <a:solidFill>
                <a:schemeClr val="bg2">
                  <a:lumMod val="10000"/>
                </a:schemeClr>
              </a:solidFill>
              <a:latin typeface="Bell MT" pitchFamily="18" charset="0"/>
            </a:endParaRPr>
          </a:p>
          <a:p>
            <a:pPr marL="342900" indent="-342900" algn="just">
              <a:lnSpc>
                <a:spcPct val="90000"/>
              </a:lnSpc>
              <a:spcBef>
                <a:spcPct val="20000"/>
              </a:spcBef>
              <a:buClr>
                <a:schemeClr val="hlink"/>
              </a:buClr>
              <a:buSzPct val="90000"/>
              <a:buFont typeface="Wingdings" pitchFamily="2" charset="2"/>
              <a:buBlip>
                <a:blip r:embed="rId2"/>
              </a:buBlip>
            </a:pPr>
            <a:r>
              <a:rPr lang="en-US" sz="2800" b="1" dirty="0">
                <a:solidFill>
                  <a:schemeClr val="bg2">
                    <a:lumMod val="10000"/>
                  </a:schemeClr>
                </a:solidFill>
                <a:latin typeface="Bell MT" pitchFamily="18" charset="0"/>
              </a:rPr>
              <a:t>3Dr. Lecturer </a:t>
            </a:r>
            <a:r>
              <a:rPr lang="tr-TR" sz="2800" b="1" dirty="0">
                <a:solidFill>
                  <a:schemeClr val="bg2">
                    <a:lumMod val="10000"/>
                  </a:schemeClr>
                </a:solidFill>
                <a:latin typeface="Bell MT" pitchFamily="18" charset="0"/>
              </a:rPr>
              <a:t>of </a:t>
            </a:r>
            <a:r>
              <a:rPr lang="en-US" sz="2800" b="1" dirty="0">
                <a:solidFill>
                  <a:schemeClr val="bg2">
                    <a:lumMod val="10000"/>
                  </a:schemeClr>
                </a:solidFill>
                <a:latin typeface="Bell MT" pitchFamily="18" charset="0"/>
              </a:rPr>
              <a:t>Member </a:t>
            </a:r>
            <a:endParaRPr lang="tr-TR" sz="2800" b="1" dirty="0">
              <a:solidFill>
                <a:schemeClr val="bg2">
                  <a:lumMod val="10000"/>
                </a:schemeClr>
              </a:solidFill>
              <a:latin typeface="Bell MT" pitchFamily="18" charset="0"/>
            </a:endParaRPr>
          </a:p>
          <a:p>
            <a:pPr marL="342900" indent="-342900" algn="just">
              <a:lnSpc>
                <a:spcPct val="90000"/>
              </a:lnSpc>
              <a:spcBef>
                <a:spcPct val="20000"/>
              </a:spcBef>
              <a:buClr>
                <a:schemeClr val="hlink"/>
              </a:buClr>
              <a:buSzPct val="90000"/>
              <a:buFont typeface="Wingdings" pitchFamily="2" charset="2"/>
              <a:buBlip>
                <a:blip r:embed="rId2"/>
              </a:buBlip>
            </a:pPr>
            <a:r>
              <a:rPr lang="tr-TR" sz="2800" b="1" dirty="0">
                <a:solidFill>
                  <a:schemeClr val="bg2">
                    <a:lumMod val="10000"/>
                  </a:schemeClr>
                </a:solidFill>
                <a:latin typeface="Bell MT" pitchFamily="18" charset="0"/>
              </a:rPr>
              <a:t>4</a:t>
            </a:r>
            <a:r>
              <a:rPr lang="en-US" sz="2800" b="1" dirty="0">
                <a:solidFill>
                  <a:schemeClr val="bg2">
                    <a:lumMod val="10000"/>
                  </a:schemeClr>
                </a:solidFill>
                <a:latin typeface="Bell MT" pitchFamily="18" charset="0"/>
              </a:rPr>
              <a:t> Research Assistants</a:t>
            </a:r>
            <a:endParaRPr lang="tr-TR" sz="2000" b="1" dirty="0">
              <a:solidFill>
                <a:schemeClr val="bg2">
                  <a:lumMod val="10000"/>
                </a:schemeClr>
              </a:solidFill>
              <a:effectLst>
                <a:outerShdw blurRad="38100" dist="38100" dir="2700000" algn="tl">
                  <a:srgbClr val="C0C0C0"/>
                </a:outerShdw>
              </a:effectLst>
              <a:latin typeface="Bell MT" pitchFamily="18" charset="0"/>
            </a:endParaRPr>
          </a:p>
          <a:p>
            <a:pPr marL="342900" indent="-342900" algn="just">
              <a:lnSpc>
                <a:spcPct val="90000"/>
              </a:lnSpc>
              <a:spcBef>
                <a:spcPct val="20000"/>
              </a:spcBef>
              <a:buClr>
                <a:schemeClr val="hlink"/>
              </a:buClr>
              <a:buSzPct val="90000"/>
            </a:pPr>
            <a:r>
              <a:rPr lang="en-US" sz="2800" b="1" dirty="0">
                <a:solidFill>
                  <a:schemeClr val="bg2">
                    <a:lumMod val="10000"/>
                  </a:schemeClr>
                </a:solidFill>
                <a:latin typeface="Bell MT" pitchFamily="18" charset="0"/>
              </a:rPr>
              <a:t>There are 2</a:t>
            </a:r>
            <a:r>
              <a:rPr lang="tr-TR" sz="2800" b="1" dirty="0">
                <a:solidFill>
                  <a:schemeClr val="bg2">
                    <a:lumMod val="10000"/>
                  </a:schemeClr>
                </a:solidFill>
                <a:latin typeface="Bell MT" pitchFamily="18" charset="0"/>
              </a:rPr>
              <a:t>6</a:t>
            </a:r>
            <a:r>
              <a:rPr lang="en-US" sz="2800" b="1" dirty="0">
                <a:solidFill>
                  <a:schemeClr val="bg2">
                    <a:lumMod val="10000"/>
                  </a:schemeClr>
                </a:solidFill>
                <a:latin typeface="Bell MT" pitchFamily="18" charset="0"/>
              </a:rPr>
              <a:t> faculty members including:</a:t>
            </a:r>
            <a:endParaRPr lang="tr-TR" sz="2800" b="1" dirty="0">
              <a:solidFill>
                <a:schemeClr val="bg2">
                  <a:lumMod val="10000"/>
                </a:schemeClr>
              </a:solidFill>
              <a:latin typeface="Bell MT" pitchFamily="18" charset="0"/>
            </a:endParaRPr>
          </a:p>
        </p:txBody>
      </p:sp>
    </p:spTree>
    <p:extLst>
      <p:ext uri="{BB962C8B-B14F-4D97-AF65-F5344CB8AC3E}">
        <p14:creationId xmlns:p14="http://schemas.microsoft.com/office/powerpoint/2010/main" val="35261931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179512" y="908720"/>
            <a:ext cx="8856984" cy="1143000"/>
          </a:xfrm>
        </p:spPr>
        <p:txBody>
          <a:bodyPr>
            <a:noAutofit/>
          </a:bodyPr>
          <a:lstStyle/>
          <a:p>
            <a:r>
              <a:rPr lang="en-US" sz="3200" b="1" dirty="0">
                <a:solidFill>
                  <a:srgbClr val="C00000"/>
                </a:solidFill>
                <a:latin typeface="Bell MT" pitchFamily="18" charset="0"/>
              </a:rPr>
              <a:t>There are 11 departments in the Department of Forest Engineering</a:t>
            </a:r>
            <a:endParaRPr lang="tr-TR" sz="3200" b="1" dirty="0">
              <a:solidFill>
                <a:srgbClr val="C00000"/>
              </a:solidFill>
              <a:latin typeface="Bell MT" pitchFamily="18" charset="0"/>
            </a:endParaRPr>
          </a:p>
        </p:txBody>
      </p:sp>
      <p:sp>
        <p:nvSpPr>
          <p:cNvPr id="3" name="İçerik Yer Tutucusu 2"/>
          <p:cNvSpPr>
            <a:spLocks noGrp="1"/>
          </p:cNvSpPr>
          <p:nvPr>
            <p:ph idx="1"/>
          </p:nvPr>
        </p:nvSpPr>
        <p:spPr>
          <a:xfrm>
            <a:off x="395536" y="1988840"/>
            <a:ext cx="8229600" cy="4741987"/>
          </a:xfrm>
        </p:spPr>
        <p:txBody>
          <a:bodyPr>
            <a:normAutofit fontScale="92500" lnSpcReduction="10000"/>
          </a:bodyPr>
          <a:lstStyle/>
          <a:p>
            <a:pPr marL="609600" indent="-609600">
              <a:lnSpc>
                <a:spcPct val="80000"/>
              </a:lnSpc>
              <a:buClr>
                <a:srgbClr val="FF0000"/>
              </a:buClr>
              <a:buSzPct val="90000"/>
              <a:buFontTx/>
              <a:buAutoNum type="arabicParenR"/>
              <a:defRPr/>
            </a:pPr>
            <a:r>
              <a:rPr lang="tr-TR" b="1" dirty="0" err="1">
                <a:latin typeface="Bell MT" pitchFamily="18" charset="0"/>
              </a:rPr>
              <a:t>Forest</a:t>
            </a:r>
            <a:r>
              <a:rPr lang="tr-TR" b="1" dirty="0">
                <a:latin typeface="Bell MT" pitchFamily="18" charset="0"/>
              </a:rPr>
              <a:t> </a:t>
            </a:r>
            <a:r>
              <a:rPr lang="tr-TR" b="1" dirty="0" err="1">
                <a:latin typeface="Bell MT" pitchFamily="18" charset="0"/>
              </a:rPr>
              <a:t>Botany</a:t>
            </a:r>
            <a:endParaRPr lang="tr-TR" b="1" dirty="0">
              <a:latin typeface="Bell MT" pitchFamily="18" charset="0"/>
            </a:endParaRPr>
          </a:p>
          <a:p>
            <a:pPr marL="609600" indent="-609600">
              <a:lnSpc>
                <a:spcPct val="80000"/>
              </a:lnSpc>
              <a:buClr>
                <a:srgbClr val="FF0000"/>
              </a:buClr>
              <a:buSzPct val="90000"/>
              <a:buFontTx/>
              <a:buAutoNum type="arabicParenR"/>
              <a:defRPr/>
            </a:pPr>
            <a:r>
              <a:rPr lang="tr-TR" b="1" dirty="0" err="1">
                <a:latin typeface="Bell MT" pitchFamily="18" charset="0"/>
              </a:rPr>
              <a:t>Forest</a:t>
            </a:r>
            <a:r>
              <a:rPr lang="tr-TR" b="1" dirty="0">
                <a:latin typeface="Bell MT" pitchFamily="18" charset="0"/>
              </a:rPr>
              <a:t> Management</a:t>
            </a:r>
          </a:p>
          <a:p>
            <a:pPr marL="609600" indent="-609600">
              <a:lnSpc>
                <a:spcPct val="80000"/>
              </a:lnSpc>
              <a:buClr>
                <a:srgbClr val="FF0000"/>
              </a:buClr>
              <a:buSzPct val="90000"/>
              <a:buFontTx/>
              <a:buAutoNum type="arabicParenR"/>
              <a:defRPr/>
            </a:pPr>
            <a:r>
              <a:rPr lang="tr-TR" b="1" dirty="0" err="1">
                <a:latin typeface="Bell MT" pitchFamily="18" charset="0"/>
              </a:rPr>
              <a:t>Watershed</a:t>
            </a:r>
            <a:r>
              <a:rPr lang="tr-TR" b="1" dirty="0">
                <a:latin typeface="Bell MT" pitchFamily="18" charset="0"/>
              </a:rPr>
              <a:t> Management</a:t>
            </a:r>
          </a:p>
          <a:p>
            <a:pPr marL="609600" indent="-609600">
              <a:lnSpc>
                <a:spcPct val="80000"/>
              </a:lnSpc>
              <a:buClr>
                <a:srgbClr val="FF0000"/>
              </a:buClr>
              <a:buSzPct val="90000"/>
              <a:buFontTx/>
              <a:buAutoNum type="arabicParenR"/>
              <a:defRPr/>
            </a:pPr>
            <a:r>
              <a:rPr lang="tr-TR" b="1" dirty="0" err="1">
                <a:latin typeface="Bell MT" pitchFamily="18" charset="0"/>
              </a:rPr>
              <a:t>Forest</a:t>
            </a:r>
            <a:r>
              <a:rPr lang="tr-TR" b="1" dirty="0">
                <a:latin typeface="Bell MT" pitchFamily="18" charset="0"/>
              </a:rPr>
              <a:t> </a:t>
            </a:r>
            <a:r>
              <a:rPr lang="tr-TR" b="1" dirty="0" err="1">
                <a:latin typeface="Bell MT" pitchFamily="18" charset="0"/>
              </a:rPr>
              <a:t>Entomology</a:t>
            </a:r>
            <a:r>
              <a:rPr lang="tr-TR" b="1" dirty="0">
                <a:latin typeface="Bell MT" pitchFamily="18" charset="0"/>
              </a:rPr>
              <a:t> </a:t>
            </a:r>
            <a:r>
              <a:rPr lang="tr-TR" b="1" dirty="0" err="1">
                <a:latin typeface="Bell MT" pitchFamily="18" charset="0"/>
              </a:rPr>
              <a:t>and</a:t>
            </a:r>
            <a:r>
              <a:rPr lang="tr-TR" b="1" dirty="0">
                <a:latin typeface="Bell MT" pitchFamily="18" charset="0"/>
              </a:rPr>
              <a:t> </a:t>
            </a:r>
            <a:r>
              <a:rPr lang="tr-TR" b="1" dirty="0" err="1">
                <a:latin typeface="Bell MT" pitchFamily="18" charset="0"/>
              </a:rPr>
              <a:t>Conservation</a:t>
            </a:r>
            <a:endParaRPr lang="tr-TR" b="1" dirty="0">
              <a:latin typeface="Bell MT" pitchFamily="18" charset="0"/>
            </a:endParaRPr>
          </a:p>
          <a:p>
            <a:pPr marL="609600" indent="-609600">
              <a:lnSpc>
                <a:spcPct val="80000"/>
              </a:lnSpc>
              <a:buClr>
                <a:srgbClr val="FF0000"/>
              </a:buClr>
              <a:buSzPct val="90000"/>
              <a:buFontTx/>
              <a:buAutoNum type="arabicParenR"/>
              <a:defRPr/>
            </a:pPr>
            <a:r>
              <a:rPr lang="tr-TR" b="1" dirty="0" err="1">
                <a:latin typeface="Bell MT" pitchFamily="18" charset="0"/>
              </a:rPr>
              <a:t>silvicultureForestry</a:t>
            </a:r>
            <a:r>
              <a:rPr lang="tr-TR" b="1" dirty="0">
                <a:latin typeface="Bell MT" pitchFamily="18" charset="0"/>
              </a:rPr>
              <a:t> </a:t>
            </a:r>
          </a:p>
          <a:p>
            <a:pPr marL="609600" indent="-609600">
              <a:lnSpc>
                <a:spcPct val="80000"/>
              </a:lnSpc>
              <a:buClr>
                <a:srgbClr val="FF0000"/>
              </a:buClr>
              <a:buSzPct val="90000"/>
              <a:buFontTx/>
              <a:buAutoNum type="arabicParenR"/>
              <a:defRPr/>
            </a:pPr>
            <a:r>
              <a:rPr lang="tr-TR" b="1" dirty="0" err="1">
                <a:latin typeface="Bell MT" pitchFamily="18" charset="0"/>
              </a:rPr>
              <a:t>EconomicsForestry</a:t>
            </a:r>
            <a:r>
              <a:rPr lang="tr-TR" b="1" dirty="0">
                <a:latin typeface="Bell MT" pitchFamily="18" charset="0"/>
              </a:rPr>
              <a:t> </a:t>
            </a:r>
          </a:p>
          <a:p>
            <a:pPr marL="609600" indent="-609600">
              <a:lnSpc>
                <a:spcPct val="80000"/>
              </a:lnSpc>
              <a:buClr>
                <a:srgbClr val="FF0000"/>
              </a:buClr>
              <a:buSzPct val="90000"/>
              <a:buFontTx/>
              <a:buAutoNum type="arabicParenR"/>
              <a:defRPr/>
            </a:pPr>
            <a:r>
              <a:rPr lang="tr-TR" b="1" dirty="0" err="1">
                <a:latin typeface="Bell MT" pitchFamily="18" charset="0"/>
              </a:rPr>
              <a:t>Policy</a:t>
            </a:r>
            <a:endParaRPr lang="tr-TR" b="1" dirty="0">
              <a:latin typeface="Bell MT" pitchFamily="18" charset="0"/>
            </a:endParaRPr>
          </a:p>
          <a:p>
            <a:pPr marL="609600" indent="-609600">
              <a:lnSpc>
                <a:spcPct val="80000"/>
              </a:lnSpc>
              <a:buClr>
                <a:srgbClr val="FF0000"/>
              </a:buClr>
              <a:buSzPct val="90000"/>
              <a:buFontTx/>
              <a:buAutoNum type="arabicParenR"/>
              <a:defRPr/>
            </a:pPr>
            <a:r>
              <a:rPr lang="tr-TR" b="1" dirty="0" err="1">
                <a:latin typeface="Bell MT" pitchFamily="18" charset="0"/>
              </a:rPr>
              <a:t>Forestry</a:t>
            </a:r>
            <a:r>
              <a:rPr lang="tr-TR" b="1" dirty="0">
                <a:latin typeface="Bell MT" pitchFamily="18" charset="0"/>
              </a:rPr>
              <a:t> </a:t>
            </a:r>
            <a:r>
              <a:rPr lang="tr-TR" b="1" dirty="0" err="1">
                <a:latin typeface="Bell MT" pitchFamily="18" charset="0"/>
              </a:rPr>
              <a:t>Law</a:t>
            </a:r>
            <a:endParaRPr lang="tr-TR" b="1" dirty="0">
              <a:latin typeface="Bell MT" pitchFamily="18" charset="0"/>
            </a:endParaRPr>
          </a:p>
          <a:p>
            <a:pPr marL="609600" indent="-609600">
              <a:lnSpc>
                <a:spcPct val="80000"/>
              </a:lnSpc>
              <a:buClr>
                <a:srgbClr val="FF0000"/>
              </a:buClr>
              <a:buSzPct val="90000"/>
              <a:buFontTx/>
              <a:buAutoNum type="arabicParenR"/>
              <a:defRPr/>
            </a:pPr>
            <a:r>
              <a:rPr lang="tr-TR" b="1" dirty="0" err="1">
                <a:latin typeface="Bell MT" pitchFamily="18" charset="0"/>
              </a:rPr>
              <a:t>Soil</a:t>
            </a:r>
            <a:r>
              <a:rPr lang="tr-TR" b="1" dirty="0">
                <a:latin typeface="Bell MT" pitchFamily="18" charset="0"/>
              </a:rPr>
              <a:t> </a:t>
            </a:r>
            <a:r>
              <a:rPr lang="tr-TR" b="1" dirty="0" err="1">
                <a:latin typeface="Bell MT" pitchFamily="18" charset="0"/>
              </a:rPr>
              <a:t>science</a:t>
            </a:r>
            <a:r>
              <a:rPr lang="tr-TR" b="1" dirty="0">
                <a:latin typeface="Bell MT" pitchFamily="18" charset="0"/>
              </a:rPr>
              <a:t> </a:t>
            </a:r>
            <a:r>
              <a:rPr lang="tr-TR" b="1" dirty="0" err="1">
                <a:latin typeface="Bell MT" pitchFamily="18" charset="0"/>
              </a:rPr>
              <a:t>and</a:t>
            </a:r>
            <a:r>
              <a:rPr lang="tr-TR" b="1" dirty="0">
                <a:latin typeface="Bell MT" pitchFamily="18" charset="0"/>
              </a:rPr>
              <a:t> </a:t>
            </a:r>
            <a:r>
              <a:rPr lang="tr-TR" b="1" dirty="0" err="1">
                <a:latin typeface="Bell MT" pitchFamily="18" charset="0"/>
              </a:rPr>
              <a:t>Forest</a:t>
            </a:r>
            <a:r>
              <a:rPr lang="tr-TR" b="1" dirty="0">
                <a:latin typeface="Bell MT" pitchFamily="18" charset="0"/>
              </a:rPr>
              <a:t> </a:t>
            </a:r>
            <a:r>
              <a:rPr lang="tr-TR" b="1" dirty="0" err="1">
                <a:latin typeface="Bell MT" pitchFamily="18" charset="0"/>
              </a:rPr>
              <a:t>Ecology</a:t>
            </a:r>
            <a:endParaRPr lang="tr-TR" b="1" dirty="0">
              <a:latin typeface="Bell MT" pitchFamily="18" charset="0"/>
            </a:endParaRPr>
          </a:p>
          <a:p>
            <a:pPr marL="609600" indent="-609600">
              <a:lnSpc>
                <a:spcPct val="80000"/>
              </a:lnSpc>
              <a:buClr>
                <a:srgbClr val="FF0000"/>
              </a:buClr>
              <a:buSzPct val="90000"/>
              <a:buFontTx/>
              <a:buAutoNum type="arabicParenR"/>
              <a:defRPr/>
            </a:pPr>
            <a:r>
              <a:rPr lang="tr-TR" b="1" dirty="0" err="1">
                <a:latin typeface="Bell MT" pitchFamily="18" charset="0"/>
              </a:rPr>
              <a:t>Forest</a:t>
            </a:r>
            <a:r>
              <a:rPr lang="tr-TR" b="1" dirty="0">
                <a:latin typeface="Bell MT" pitchFamily="18" charset="0"/>
              </a:rPr>
              <a:t> Construction </a:t>
            </a:r>
            <a:r>
              <a:rPr lang="tr-TR" b="1" dirty="0" err="1">
                <a:latin typeface="Bell MT" pitchFamily="18" charset="0"/>
              </a:rPr>
              <a:t>and</a:t>
            </a:r>
            <a:r>
              <a:rPr lang="tr-TR" b="1" dirty="0">
                <a:latin typeface="Bell MT" pitchFamily="18" charset="0"/>
              </a:rPr>
              <a:t> </a:t>
            </a:r>
            <a:r>
              <a:rPr lang="tr-TR" b="1" dirty="0" err="1">
                <a:latin typeface="Bell MT" pitchFamily="18" charset="0"/>
              </a:rPr>
              <a:t>Transportation</a:t>
            </a:r>
            <a:endParaRPr lang="tr-TR" b="1" dirty="0">
              <a:latin typeface="Bell MT" pitchFamily="18" charset="0"/>
            </a:endParaRPr>
          </a:p>
          <a:p>
            <a:pPr marL="609600" indent="-609600">
              <a:lnSpc>
                <a:spcPct val="80000"/>
              </a:lnSpc>
              <a:buClr>
                <a:srgbClr val="FF0000"/>
              </a:buClr>
              <a:buSzPct val="90000"/>
              <a:buFontTx/>
              <a:buAutoNum type="arabicParenR"/>
              <a:defRPr/>
            </a:pPr>
            <a:r>
              <a:rPr lang="tr-TR" b="1" dirty="0" err="1">
                <a:latin typeface="Bell MT" pitchFamily="18" charset="0"/>
              </a:rPr>
              <a:t>Measurement</a:t>
            </a:r>
            <a:r>
              <a:rPr lang="tr-TR" b="1" dirty="0">
                <a:latin typeface="Bell MT" pitchFamily="18" charset="0"/>
              </a:rPr>
              <a:t> Information </a:t>
            </a:r>
            <a:r>
              <a:rPr lang="tr-TR" b="1" dirty="0" err="1">
                <a:latin typeface="Bell MT" pitchFamily="18" charset="0"/>
              </a:rPr>
              <a:t>and</a:t>
            </a:r>
            <a:r>
              <a:rPr lang="tr-TR" b="1" dirty="0">
                <a:latin typeface="Bell MT" pitchFamily="18" charset="0"/>
              </a:rPr>
              <a:t> </a:t>
            </a:r>
            <a:r>
              <a:rPr lang="tr-TR" b="1" dirty="0" err="1">
                <a:latin typeface="Bell MT" pitchFamily="18" charset="0"/>
              </a:rPr>
              <a:t>Cadastre</a:t>
            </a:r>
            <a:endParaRPr lang="tr-TR" dirty="0"/>
          </a:p>
        </p:txBody>
      </p:sp>
    </p:spTree>
    <p:extLst>
      <p:ext uri="{BB962C8B-B14F-4D97-AF65-F5344CB8AC3E}">
        <p14:creationId xmlns:p14="http://schemas.microsoft.com/office/powerpoint/2010/main" val="69932157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2038</TotalTime>
  <Words>1821</Words>
  <Application>Microsoft Office PowerPoint</Application>
  <PresentationFormat>Ekran Gösterisi (4:3)</PresentationFormat>
  <Paragraphs>230</Paragraphs>
  <Slides>62</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62</vt:i4>
      </vt:variant>
    </vt:vector>
  </HeadingPairs>
  <TitlesOfParts>
    <vt:vector size="68" baseType="lpstr">
      <vt:lpstr>Arial</vt:lpstr>
      <vt:lpstr>Bell MT</vt:lpstr>
      <vt:lpstr>Calibri</vt:lpstr>
      <vt:lpstr>Comic Sans MS</vt:lpstr>
      <vt:lpstr>Wingdings</vt:lpstr>
      <vt:lpstr>Ofis Teması</vt:lpstr>
      <vt:lpstr>Bartin University</vt:lpstr>
      <vt:lpstr>PowerPoint Sunusu</vt:lpstr>
      <vt:lpstr>PowerPoint Sunusu</vt:lpstr>
      <vt:lpstr>Faculty of Forestry was established in 1992, affiliated with Zonguldak Karaelmas University. Our department, which started its education life in 1993, had its first graduates in 1997. It continues its activities by connecting to our university on 22 May 2008.</vt:lpstr>
      <vt:lpstr>PowerPoint Sunusu</vt:lpstr>
      <vt:lpstr>OUR MISSION</vt:lpstr>
      <vt:lpstr>OUR VISION</vt:lpstr>
      <vt:lpstr>PowerPoint Sunusu</vt:lpstr>
      <vt:lpstr>There are 11 departments in the Department of Forest Engineering</vt:lpstr>
      <vt:lpstr>DEPARTMENT OF FOREST ENGINEERING</vt:lpstr>
      <vt:lpstr>Department of Forest Botany</vt:lpstr>
      <vt:lpstr>Department of Forest Management</vt:lpstr>
      <vt:lpstr>Havza Amenajmanı Anabilim Dalı</vt:lpstr>
      <vt:lpstr>Orman Entomolojisi ve Koruma Anabilim Dalı</vt:lpstr>
      <vt:lpstr>Silvikültür Anabilim Dalı</vt:lpstr>
      <vt:lpstr>Ormancılık Ekonomisi Anabilim Dalı</vt:lpstr>
      <vt:lpstr>Ormancılık Politikası Anabilim Dalı</vt:lpstr>
      <vt:lpstr>Ormancılık Hukuku Anabilim Dalı</vt:lpstr>
      <vt:lpstr>Toprak İlmi ve Orman Ekolojisi Anabilim Dalı</vt:lpstr>
      <vt:lpstr>Orman İnşaatı ve Transportu Anabilim Dalı</vt:lpstr>
      <vt:lpstr>Ölçme Bilgisi ve Kadastro Anabilim Dalı</vt:lpstr>
      <vt:lpstr>FOREST ENGINEERING DEPARTMENT COURSES</vt:lpstr>
      <vt:lpstr>Cooperation Programs within the Scope of ERASMUS: Forest Engineering (Bachelor - Master's- Doctoral)</vt:lpstr>
      <vt:lpstr>Part Time Student Employment</vt:lpstr>
      <vt:lpstr>PowerPoint Sunusu</vt:lpstr>
      <vt:lpstr>PowerPoint Sunusu</vt:lpstr>
      <vt:lpstr>Soil Science and Ecology Laboratory .</vt:lpstr>
      <vt:lpstr>PowerPoint Sunusu</vt:lpstr>
      <vt:lpstr>PowerPoint Sunusu</vt:lpstr>
      <vt:lpstr>PowerPoint Sunusu</vt:lpstr>
      <vt:lpstr>TECHNICAL TRIPS</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Forestry Week events</vt:lpstr>
      <vt:lpstr>PowerPoint Sunusu</vt:lpstr>
      <vt:lpstr>PowerPoint Sunusu</vt:lpstr>
      <vt:lpstr>TÜBİTAK 2209-A PROJECTS</vt:lpstr>
      <vt:lpstr>TÜBİTAK 2209-A PROJECTS</vt:lpstr>
      <vt:lpstr>MÜDEK</vt:lpstr>
      <vt:lpstr>PURPOSE OF MUDEK</vt:lpstr>
      <vt:lpstr>MÜDEK ACCREDITATION</vt:lpstr>
      <vt:lpstr>PowerPoint Sunusu</vt:lpstr>
      <vt:lpstr>PowerPoint Sunusu</vt:lpstr>
      <vt:lpstr>PowerPoint Sunusu</vt:lpstr>
      <vt:lpstr>PowerPoint Sunusu</vt:lpstr>
      <vt:lpstr>PowerPoint Sunusu</vt:lpstr>
      <vt:lpstr>Academic career</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GÖKÇE GENÇAY</dc:creator>
  <cp:lastModifiedBy>KAMIL CAKIROGLU</cp:lastModifiedBy>
  <cp:revision>109</cp:revision>
  <dcterms:created xsi:type="dcterms:W3CDTF">2014-09-04T07:46:09Z</dcterms:created>
  <dcterms:modified xsi:type="dcterms:W3CDTF">2024-10-31T13:05:33Z</dcterms:modified>
</cp:coreProperties>
</file>