
<file path=[Content_Types].xml><?xml version="1.0" encoding="utf-8"?>
<Types xmlns="http://schemas.openxmlformats.org/package/2006/content-types">
  <Default Extension="png" ContentType="image/png"/>
  <Default Extension="jfif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  <p:sldMasterId id="2147483982" r:id="rId2"/>
  </p:sldMasterIdLst>
  <p:notesMasterIdLst>
    <p:notesMasterId r:id="rId25"/>
  </p:notesMasterIdLst>
  <p:sldIdLst>
    <p:sldId id="4376" r:id="rId3"/>
    <p:sldId id="4388" r:id="rId4"/>
    <p:sldId id="4407" r:id="rId5"/>
    <p:sldId id="4389" r:id="rId6"/>
    <p:sldId id="4391" r:id="rId7"/>
    <p:sldId id="4390" r:id="rId8"/>
    <p:sldId id="4395" r:id="rId9"/>
    <p:sldId id="4392" r:id="rId10"/>
    <p:sldId id="4399" r:id="rId11"/>
    <p:sldId id="4393" r:id="rId12"/>
    <p:sldId id="4397" r:id="rId13"/>
    <p:sldId id="4398" r:id="rId14"/>
    <p:sldId id="4394" r:id="rId15"/>
    <p:sldId id="4383" r:id="rId16"/>
    <p:sldId id="4403" r:id="rId17"/>
    <p:sldId id="4404" r:id="rId18"/>
    <p:sldId id="4400" r:id="rId19"/>
    <p:sldId id="4401" r:id="rId20"/>
    <p:sldId id="4402" r:id="rId21"/>
    <p:sldId id="4408" r:id="rId22"/>
    <p:sldId id="4405" r:id="rId23"/>
    <p:sldId id="4406" r:id="rId24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Kullanıcısı" initials="WK" lastIdx="1" clrIdx="0">
    <p:extLst>
      <p:ext uri="{19B8F6BF-5375-455C-9EA6-DF929625EA0E}">
        <p15:presenceInfo xmlns:p15="http://schemas.microsoft.com/office/powerpoint/2012/main" userId="46da3c7965c2109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202"/>
    <a:srgbClr val="F1EEF4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9" autoAdjust="0"/>
    <p:restoredTop sz="38338" autoAdjust="0"/>
  </p:normalViewPr>
  <p:slideViewPr>
    <p:cSldViewPr snapToGrid="0" snapToObjects="1">
      <p:cViewPr varScale="1">
        <p:scale>
          <a:sx n="58" d="100"/>
          <a:sy n="58" d="100"/>
        </p:scale>
        <p:origin x="198" y="114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6T13:18:44.245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5970A-0F24-4C31-8EBE-FCDDCF77937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CE486F7-DEAA-40E9-92AB-3AD20DBFB2BA}">
      <dgm:prSet phldrT="[Metin]"/>
      <dgm:spPr/>
      <dgm:t>
        <a:bodyPr/>
        <a:lstStyle/>
        <a:p>
          <a:r>
            <a:rPr lang="tr-TR" dirty="0" smtClean="0"/>
            <a:t>1</a:t>
          </a:r>
          <a:endParaRPr lang="tr-TR" dirty="0"/>
        </a:p>
      </dgm:t>
    </dgm:pt>
    <dgm:pt modelId="{61986FEF-6898-4905-829F-8F25BAD0A4F3}" type="parTrans" cxnId="{F0CEEA57-2C40-480E-B2AC-79647E10444D}">
      <dgm:prSet/>
      <dgm:spPr/>
      <dgm:t>
        <a:bodyPr/>
        <a:lstStyle/>
        <a:p>
          <a:endParaRPr lang="tr-TR"/>
        </a:p>
      </dgm:t>
    </dgm:pt>
    <dgm:pt modelId="{AE245EF4-791D-4E2E-B26D-F26DA35EEB54}" type="sibTrans" cxnId="{F0CEEA57-2C40-480E-B2AC-79647E10444D}">
      <dgm:prSet/>
      <dgm:spPr/>
      <dgm:t>
        <a:bodyPr/>
        <a:lstStyle/>
        <a:p>
          <a:endParaRPr lang="tr-TR"/>
        </a:p>
      </dgm:t>
    </dgm:pt>
    <dgm:pt modelId="{5EEF714C-C751-495E-BBB4-DD307E8914A3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600" dirty="0" smtClean="0"/>
            <a:t>Kariyerim ve Erasmus </a:t>
          </a:r>
        </a:p>
      </dgm:t>
    </dgm:pt>
    <dgm:pt modelId="{4A76629F-2311-499C-8703-1A37133B5A42}" type="parTrans" cxnId="{1DC91B82-BBB6-4A32-ABB7-05E97A9C58C7}">
      <dgm:prSet/>
      <dgm:spPr/>
      <dgm:t>
        <a:bodyPr/>
        <a:lstStyle/>
        <a:p>
          <a:endParaRPr lang="tr-TR"/>
        </a:p>
      </dgm:t>
    </dgm:pt>
    <dgm:pt modelId="{2488F3CA-8330-4CAF-B5FE-F680FA38696A}" type="sibTrans" cxnId="{1DC91B82-BBB6-4A32-ABB7-05E97A9C58C7}">
      <dgm:prSet/>
      <dgm:spPr/>
      <dgm:t>
        <a:bodyPr/>
        <a:lstStyle/>
        <a:p>
          <a:endParaRPr lang="tr-TR"/>
        </a:p>
      </dgm:t>
    </dgm:pt>
    <dgm:pt modelId="{E82332CD-B582-4E4C-A6F8-37DC2235D8C6}">
      <dgm:prSet phldrT="[Metin]"/>
      <dgm:spPr/>
      <dgm:t>
        <a:bodyPr/>
        <a:lstStyle/>
        <a:p>
          <a:r>
            <a:rPr lang="tr-TR" dirty="0" smtClean="0"/>
            <a:t>2</a:t>
          </a:r>
          <a:endParaRPr lang="tr-TR" dirty="0"/>
        </a:p>
      </dgm:t>
    </dgm:pt>
    <dgm:pt modelId="{EF9DD5BB-5A5A-462E-A9C9-200DEC1FD3CF}" type="parTrans" cxnId="{8E30F053-CFBC-44A5-8631-A1F33480C10A}">
      <dgm:prSet/>
      <dgm:spPr/>
      <dgm:t>
        <a:bodyPr/>
        <a:lstStyle/>
        <a:p>
          <a:endParaRPr lang="tr-TR"/>
        </a:p>
      </dgm:t>
    </dgm:pt>
    <dgm:pt modelId="{DB5022E1-4110-4513-9699-C3311A112C4C}" type="sibTrans" cxnId="{8E30F053-CFBC-44A5-8631-A1F33480C10A}">
      <dgm:prSet/>
      <dgm:spPr/>
      <dgm:t>
        <a:bodyPr/>
        <a:lstStyle/>
        <a:p>
          <a:endParaRPr lang="tr-TR"/>
        </a:p>
      </dgm:t>
    </dgm:pt>
    <dgm:pt modelId="{19E82897-FF7B-495B-BB15-51C899C6ACC2}">
      <dgm:prSet phldrT="[Metin]"/>
      <dgm:spPr/>
      <dgm:t>
        <a:bodyPr/>
        <a:lstStyle/>
        <a:p>
          <a:r>
            <a:rPr lang="tr-TR" dirty="0" smtClean="0"/>
            <a:t>3</a:t>
          </a:r>
          <a:endParaRPr lang="tr-TR" dirty="0"/>
        </a:p>
      </dgm:t>
    </dgm:pt>
    <dgm:pt modelId="{A9BB4E06-DE3D-4657-A06D-585DBF5E5FBA}" type="parTrans" cxnId="{821EA8BC-0089-4E19-808B-7CE965A3837B}">
      <dgm:prSet/>
      <dgm:spPr/>
      <dgm:t>
        <a:bodyPr/>
        <a:lstStyle/>
        <a:p>
          <a:endParaRPr lang="tr-TR"/>
        </a:p>
      </dgm:t>
    </dgm:pt>
    <dgm:pt modelId="{AB631F9A-1602-4DDB-9A7F-5BA65D76411F}" type="sibTrans" cxnId="{821EA8BC-0089-4E19-808B-7CE965A3837B}">
      <dgm:prSet/>
      <dgm:spPr/>
      <dgm:t>
        <a:bodyPr/>
        <a:lstStyle/>
        <a:p>
          <a:endParaRPr lang="tr-TR"/>
        </a:p>
      </dgm:t>
    </dgm:pt>
    <dgm:pt modelId="{9F21EF40-ABF8-485B-9B3F-CA0556E75D0A}">
      <dgm:prSet phldrT="[Metin]"/>
      <dgm:spPr/>
      <dgm:t>
        <a:bodyPr/>
        <a:lstStyle/>
        <a:p>
          <a:endParaRPr lang="tr-TR" dirty="0"/>
        </a:p>
      </dgm:t>
    </dgm:pt>
    <dgm:pt modelId="{B02760B9-A077-4BE5-B5BA-EA4AFA8FC1AB}" type="parTrans" cxnId="{F932D050-C5AA-441B-9E02-A6CEA2E032ED}">
      <dgm:prSet/>
      <dgm:spPr/>
      <dgm:t>
        <a:bodyPr/>
        <a:lstStyle/>
        <a:p>
          <a:endParaRPr lang="tr-TR"/>
        </a:p>
      </dgm:t>
    </dgm:pt>
    <dgm:pt modelId="{C8EB507B-8D1A-4E4E-8CE4-46B273763B33}" type="sibTrans" cxnId="{F932D050-C5AA-441B-9E02-A6CEA2E032ED}">
      <dgm:prSet/>
      <dgm:spPr/>
      <dgm:t>
        <a:bodyPr/>
        <a:lstStyle/>
        <a:p>
          <a:endParaRPr lang="tr-TR"/>
        </a:p>
      </dgm:t>
    </dgm:pt>
    <dgm:pt modelId="{49365676-9293-4F4A-A0C4-2B721B73B49D}">
      <dgm:prSet phldrT="[Metin]"/>
      <dgm:spPr/>
      <dgm:t>
        <a:bodyPr/>
        <a:lstStyle/>
        <a:p>
          <a:endParaRPr lang="tr-TR" dirty="0"/>
        </a:p>
      </dgm:t>
    </dgm:pt>
    <dgm:pt modelId="{E66EDAC9-DB9C-4EB8-95BF-5DF153DBDC13}" type="parTrans" cxnId="{3A01BA8B-09AC-4070-B841-88E29CFFFB8E}">
      <dgm:prSet/>
      <dgm:spPr/>
      <dgm:t>
        <a:bodyPr/>
        <a:lstStyle/>
        <a:p>
          <a:endParaRPr lang="tr-TR"/>
        </a:p>
      </dgm:t>
    </dgm:pt>
    <dgm:pt modelId="{726FB9EF-D4F5-4371-858E-8A1773D8B1F4}" type="sibTrans" cxnId="{3A01BA8B-09AC-4070-B841-88E29CFFFB8E}">
      <dgm:prSet/>
      <dgm:spPr/>
      <dgm:t>
        <a:bodyPr/>
        <a:lstStyle/>
        <a:p>
          <a:endParaRPr lang="tr-TR"/>
        </a:p>
      </dgm:t>
    </dgm:pt>
    <dgm:pt modelId="{93B628CC-BDEA-4EDC-94E4-B7EC2C703527}">
      <dgm:prSet phldrT="[Metin]"/>
      <dgm:spPr/>
      <dgm:t>
        <a:bodyPr/>
        <a:lstStyle/>
        <a:p>
          <a:pPr marL="285750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2700" dirty="0"/>
        </a:p>
      </dgm:t>
    </dgm:pt>
    <dgm:pt modelId="{6358314D-2995-44D4-B5C9-98382B837059}" type="parTrans" cxnId="{85794825-5F8E-4B8A-8B16-9B973C0013B0}">
      <dgm:prSet/>
      <dgm:spPr/>
      <dgm:t>
        <a:bodyPr/>
        <a:lstStyle/>
        <a:p>
          <a:endParaRPr lang="tr-TR"/>
        </a:p>
      </dgm:t>
    </dgm:pt>
    <dgm:pt modelId="{96089B2F-EAA8-45EA-9C6C-FFEB25855440}" type="sibTrans" cxnId="{85794825-5F8E-4B8A-8B16-9B973C0013B0}">
      <dgm:prSet/>
      <dgm:spPr/>
      <dgm:t>
        <a:bodyPr/>
        <a:lstStyle/>
        <a:p>
          <a:endParaRPr lang="tr-TR"/>
        </a:p>
      </dgm:t>
    </dgm:pt>
    <dgm:pt modelId="{3FD87DDC-88EE-4BF1-882F-FAB482680FC6}">
      <dgm:prSet phldrT="[Metin]"/>
      <dgm:spPr/>
      <dgm:t>
        <a:bodyPr/>
        <a:lstStyle/>
        <a:p>
          <a:r>
            <a:rPr lang="tr-TR" dirty="0" smtClean="0"/>
            <a:t>Neden Erasmus? </a:t>
          </a:r>
          <a:endParaRPr lang="tr-TR" dirty="0"/>
        </a:p>
      </dgm:t>
    </dgm:pt>
    <dgm:pt modelId="{348A740C-0647-4A44-B16A-F0643D37834E}" type="parTrans" cxnId="{29A46B66-585F-4D9C-90A5-5724C6DF58DC}">
      <dgm:prSet/>
      <dgm:spPr/>
      <dgm:t>
        <a:bodyPr/>
        <a:lstStyle/>
        <a:p>
          <a:endParaRPr lang="tr-TR"/>
        </a:p>
      </dgm:t>
    </dgm:pt>
    <dgm:pt modelId="{AB92C570-E6B9-424E-8D54-6C00A1693BD6}" type="sibTrans" cxnId="{29A46B66-585F-4D9C-90A5-5724C6DF58DC}">
      <dgm:prSet/>
      <dgm:spPr/>
      <dgm:t>
        <a:bodyPr/>
        <a:lstStyle/>
        <a:p>
          <a:endParaRPr lang="tr-TR"/>
        </a:p>
      </dgm:t>
    </dgm:pt>
    <dgm:pt modelId="{67D3D55B-EAFB-4B66-B2A6-C04D2AEBC24E}">
      <dgm:prSet phldrT="[Metin]"/>
      <dgm:spPr/>
      <dgm:t>
        <a:bodyPr/>
        <a:lstStyle/>
        <a:p>
          <a:pPr marL="285750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2700" dirty="0"/>
        </a:p>
      </dgm:t>
    </dgm:pt>
    <dgm:pt modelId="{88EF647B-FA84-4333-A38C-8D5CF11641D7}" type="parTrans" cxnId="{0F7D6A7A-4177-42BB-8C06-0076B7237C0E}">
      <dgm:prSet/>
      <dgm:spPr/>
      <dgm:t>
        <a:bodyPr/>
        <a:lstStyle/>
        <a:p>
          <a:endParaRPr lang="tr-TR"/>
        </a:p>
      </dgm:t>
    </dgm:pt>
    <dgm:pt modelId="{5F326D9E-3BCE-4753-A12E-C678E6186574}" type="sibTrans" cxnId="{0F7D6A7A-4177-42BB-8C06-0076B7237C0E}">
      <dgm:prSet/>
      <dgm:spPr/>
      <dgm:t>
        <a:bodyPr/>
        <a:lstStyle/>
        <a:p>
          <a:endParaRPr lang="tr-TR"/>
        </a:p>
      </dgm:t>
    </dgm:pt>
    <dgm:pt modelId="{51AD72F9-FD6A-482A-A726-7ACF6354E6FE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600" dirty="0" smtClean="0"/>
            <a:t>Öğrenci Değişim Programları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r-TR" sz="2700" dirty="0" smtClean="0"/>
        </a:p>
      </dgm:t>
    </dgm:pt>
    <dgm:pt modelId="{E82B9F4F-CB1A-4708-A1F6-E52E175FE500}" type="parTrans" cxnId="{D43AA0D8-82F5-4DFF-8EE2-2E3212C9E498}">
      <dgm:prSet/>
      <dgm:spPr/>
      <dgm:t>
        <a:bodyPr/>
        <a:lstStyle/>
        <a:p>
          <a:endParaRPr lang="tr-TR"/>
        </a:p>
      </dgm:t>
    </dgm:pt>
    <dgm:pt modelId="{61C5629C-9E6D-4C05-9AA6-2826CC6A9588}" type="sibTrans" cxnId="{D43AA0D8-82F5-4DFF-8EE2-2E3212C9E498}">
      <dgm:prSet/>
      <dgm:spPr/>
      <dgm:t>
        <a:bodyPr/>
        <a:lstStyle/>
        <a:p>
          <a:endParaRPr lang="tr-TR"/>
        </a:p>
      </dgm:t>
    </dgm:pt>
    <dgm:pt modelId="{1DEA8BFF-D76D-4A00-A936-A8FD07D71966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600" dirty="0" smtClean="0"/>
            <a:t>Başvuru Koşulları</a:t>
          </a:r>
          <a:endParaRPr lang="tr-TR" sz="3400" dirty="0"/>
        </a:p>
      </dgm:t>
    </dgm:pt>
    <dgm:pt modelId="{D8E9B29D-5CE1-4FC3-B8B6-CEF9611A28DD}" type="parTrans" cxnId="{8E6EA76F-C3D2-4D70-ADFC-60C8720B7AFC}">
      <dgm:prSet/>
      <dgm:spPr/>
      <dgm:t>
        <a:bodyPr/>
        <a:lstStyle/>
        <a:p>
          <a:endParaRPr lang="tr-TR"/>
        </a:p>
      </dgm:t>
    </dgm:pt>
    <dgm:pt modelId="{A470DC99-D52A-4956-8E10-A606994922E2}" type="sibTrans" cxnId="{8E6EA76F-C3D2-4D70-ADFC-60C8720B7AFC}">
      <dgm:prSet/>
      <dgm:spPr/>
      <dgm:t>
        <a:bodyPr/>
        <a:lstStyle/>
        <a:p>
          <a:endParaRPr lang="tr-TR"/>
        </a:p>
      </dgm:t>
    </dgm:pt>
    <dgm:pt modelId="{78EF9A85-3836-46EC-B525-45E6E1399330}">
      <dgm:prSet phldrT="[Metin]"/>
      <dgm:spPr/>
      <dgm:t>
        <a:bodyPr/>
        <a:lstStyle/>
        <a:p>
          <a:r>
            <a:rPr lang="tr-TR" dirty="0" err="1" smtClean="0"/>
            <a:t>Pandemi</a:t>
          </a:r>
          <a:r>
            <a:rPr lang="tr-TR" dirty="0" smtClean="0"/>
            <a:t> Sürecinde </a:t>
          </a:r>
          <a:r>
            <a:rPr lang="tr-TR" dirty="0" err="1" smtClean="0"/>
            <a:t>Erasmus</a:t>
          </a:r>
          <a:r>
            <a:rPr lang="tr-TR" dirty="0" smtClean="0"/>
            <a:t> </a:t>
          </a:r>
          <a:endParaRPr lang="tr-TR" dirty="0"/>
        </a:p>
      </dgm:t>
    </dgm:pt>
    <dgm:pt modelId="{14EFFDAF-27DE-49D7-8A0D-1D221D0FF674}" type="parTrans" cxnId="{A3D2A6CF-C3E4-4113-9BE0-4CE811EAF315}">
      <dgm:prSet/>
      <dgm:spPr/>
    </dgm:pt>
    <dgm:pt modelId="{9CA48193-289B-43D4-8589-7DE32444CE29}" type="sibTrans" cxnId="{A3D2A6CF-C3E4-4113-9BE0-4CE811EAF315}">
      <dgm:prSet/>
      <dgm:spPr/>
    </dgm:pt>
    <dgm:pt modelId="{36E19195-171E-4B17-9571-1311E86990DB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r-TR" sz="3600" dirty="0" smtClean="0"/>
        </a:p>
      </dgm:t>
    </dgm:pt>
    <dgm:pt modelId="{B0992043-3F89-4CA4-8993-A04B73395442}" type="parTrans" cxnId="{E49CA917-8413-4081-83CC-E56A09758F18}">
      <dgm:prSet/>
      <dgm:spPr/>
    </dgm:pt>
    <dgm:pt modelId="{E9E29B62-FF4F-453F-A349-FF086E283F7F}" type="sibTrans" cxnId="{E49CA917-8413-4081-83CC-E56A09758F18}">
      <dgm:prSet/>
      <dgm:spPr/>
    </dgm:pt>
    <dgm:pt modelId="{DE91679F-30C8-441B-B944-3F1C725F3D01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r-TR" sz="3600" dirty="0" smtClean="0"/>
        </a:p>
      </dgm:t>
    </dgm:pt>
    <dgm:pt modelId="{8A042A14-424E-41EA-A5FD-9D1A513EDFF5}" type="parTrans" cxnId="{668E5752-D402-4383-8A01-01BEBFB41D18}">
      <dgm:prSet/>
      <dgm:spPr/>
    </dgm:pt>
    <dgm:pt modelId="{93792021-5DF4-4D31-AFC1-20D46AFB6249}" type="sibTrans" cxnId="{668E5752-D402-4383-8A01-01BEBFB41D18}">
      <dgm:prSet/>
      <dgm:spPr/>
    </dgm:pt>
    <dgm:pt modelId="{27295746-F87D-4D70-AA6E-A1C01E8C37B2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600" dirty="0" smtClean="0"/>
            <a:t>Başvuru Süreci</a:t>
          </a:r>
        </a:p>
        <a:p>
          <a:pPr marL="285750" indent="0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3600" dirty="0" smtClean="0"/>
        </a:p>
        <a:p>
          <a:pPr marL="285750" indent="0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3400" dirty="0"/>
        </a:p>
      </dgm:t>
    </dgm:pt>
    <dgm:pt modelId="{13458C99-DAFE-4727-9339-913EBF82A369}" type="parTrans" cxnId="{315C00B2-7575-450D-9B74-4574EEDE3CCC}">
      <dgm:prSet/>
      <dgm:spPr/>
    </dgm:pt>
    <dgm:pt modelId="{97E20827-BDBB-4D30-BC68-8A4988DF0B6B}" type="sibTrans" cxnId="{315C00B2-7575-450D-9B74-4574EEDE3CCC}">
      <dgm:prSet/>
      <dgm:spPr/>
    </dgm:pt>
    <dgm:pt modelId="{89A662AF-CEB6-4D54-B99E-0ED940BD826C}">
      <dgm:prSet phldrT="[Metin]" custT="1"/>
      <dgm:spPr/>
      <dgm:t>
        <a:bodyPr/>
        <a:lstStyle/>
        <a:p>
          <a:pPr marL="285750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3400" dirty="0"/>
        </a:p>
      </dgm:t>
    </dgm:pt>
    <dgm:pt modelId="{5D51B0C4-FA40-4A97-963D-D2FDAF76690D}" type="parTrans" cxnId="{55BC6BE9-402C-4924-86CE-47A9F2317C38}">
      <dgm:prSet/>
      <dgm:spPr/>
    </dgm:pt>
    <dgm:pt modelId="{63FE5F3D-9056-4AFD-9241-13DEAC5E95BB}" type="sibTrans" cxnId="{55BC6BE9-402C-4924-86CE-47A9F2317C38}">
      <dgm:prSet/>
      <dgm:spPr/>
    </dgm:pt>
    <dgm:pt modelId="{26C1E101-CFC8-4009-B799-187A846CA082}">
      <dgm:prSet phldrT="[Metin]" custT="1"/>
      <dgm:spPr/>
      <dgm:t>
        <a:bodyPr/>
        <a:lstStyle/>
        <a:p>
          <a:pPr marL="285750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r-TR" sz="3600" dirty="0" err="1" smtClean="0"/>
            <a:t>Erasmus</a:t>
          </a:r>
          <a:r>
            <a:rPr lang="tr-TR" sz="3600" dirty="0" smtClean="0"/>
            <a:t> Öğrenim, Staj ve ESC </a:t>
          </a:r>
          <a:endParaRPr lang="tr-TR" sz="3400" dirty="0"/>
        </a:p>
      </dgm:t>
    </dgm:pt>
    <dgm:pt modelId="{81BD5C29-9E0D-412A-8A21-47B8BEC12A40}" type="parTrans" cxnId="{E5ECF1F2-3AF4-4376-9B66-B6F12EC377B9}">
      <dgm:prSet/>
      <dgm:spPr/>
    </dgm:pt>
    <dgm:pt modelId="{0075F6FA-BFE2-4595-BE1E-1186900BBBFE}" type="sibTrans" cxnId="{E5ECF1F2-3AF4-4376-9B66-B6F12EC377B9}">
      <dgm:prSet/>
      <dgm:spPr/>
    </dgm:pt>
    <dgm:pt modelId="{4053BBA1-BD44-466C-9696-3D4DA64C2FF9}">
      <dgm:prSet phldrT="[Metin]" custT="1"/>
      <dgm:spPr/>
      <dgm:t>
        <a:bodyPr/>
        <a:lstStyle/>
        <a:p>
          <a:pPr marL="285750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3400" dirty="0"/>
        </a:p>
      </dgm:t>
    </dgm:pt>
    <dgm:pt modelId="{A126E6E9-97B1-4E0B-A18C-C0103DE7602A}" type="parTrans" cxnId="{46AA0BFA-2D3E-43C7-B1A5-D950A35FA2A4}">
      <dgm:prSet/>
      <dgm:spPr/>
    </dgm:pt>
    <dgm:pt modelId="{973E4BE3-DFAB-47F5-82C0-5E7066F96957}" type="sibTrans" cxnId="{46AA0BFA-2D3E-43C7-B1A5-D950A35FA2A4}">
      <dgm:prSet/>
      <dgm:spPr/>
    </dgm:pt>
    <dgm:pt modelId="{3594B28B-764C-430D-8B96-936A15333FC5}" type="pres">
      <dgm:prSet presAssocID="{8E25970A-0F24-4C31-8EBE-FCDDCF7793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8593DA7-EE52-4E78-83FE-027832533CD2}" type="pres">
      <dgm:prSet presAssocID="{FCE486F7-DEAA-40E9-92AB-3AD20DBFB2BA}" presName="composite" presStyleCnt="0"/>
      <dgm:spPr/>
    </dgm:pt>
    <dgm:pt modelId="{FD71DA34-1471-4AFA-8333-9AEC6E99A766}" type="pres">
      <dgm:prSet presAssocID="{FCE486F7-DEAA-40E9-92AB-3AD20DBFB2B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59D98D-153A-4411-B783-8C09B52BE75C}" type="pres">
      <dgm:prSet presAssocID="{FCE486F7-DEAA-40E9-92AB-3AD20DBFB2BA}" presName="descendantText" presStyleLbl="alignAcc1" presStyleIdx="0" presStyleCnt="3" custLinFactNeighborX="0" custLinFactNeighborY="-52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618E18-3E06-4A2D-AADC-3438DADC0F1B}" type="pres">
      <dgm:prSet presAssocID="{AE245EF4-791D-4E2E-B26D-F26DA35EEB54}" presName="sp" presStyleCnt="0"/>
      <dgm:spPr/>
    </dgm:pt>
    <dgm:pt modelId="{F4B3F521-EA21-4636-A382-899C3DD75057}" type="pres">
      <dgm:prSet presAssocID="{E82332CD-B582-4E4C-A6F8-37DC2235D8C6}" presName="composite" presStyleCnt="0"/>
      <dgm:spPr/>
    </dgm:pt>
    <dgm:pt modelId="{4D46BE1F-9FEB-4369-9888-D7E192B47F25}" type="pres">
      <dgm:prSet presAssocID="{E82332CD-B582-4E4C-A6F8-37DC2235D8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32A52C-DF49-4BDF-8F7D-CFAD62809073}" type="pres">
      <dgm:prSet presAssocID="{E82332CD-B582-4E4C-A6F8-37DC2235D8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583691-9421-4E07-9383-956233FAFE48}" type="pres">
      <dgm:prSet presAssocID="{DB5022E1-4110-4513-9699-C3311A112C4C}" presName="sp" presStyleCnt="0"/>
      <dgm:spPr/>
    </dgm:pt>
    <dgm:pt modelId="{DDF89E61-AC9F-4996-9141-383467747D88}" type="pres">
      <dgm:prSet presAssocID="{19E82897-FF7B-495B-BB15-51C899C6ACC2}" presName="composite" presStyleCnt="0"/>
      <dgm:spPr/>
    </dgm:pt>
    <dgm:pt modelId="{2E88FEF7-3A91-427A-A4E2-69971A1BB6BD}" type="pres">
      <dgm:prSet presAssocID="{19E82897-FF7B-495B-BB15-51C899C6ACC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E9A29A-D1ED-47AB-851D-DC31CF59ED80}" type="pres">
      <dgm:prSet presAssocID="{19E82897-FF7B-495B-BB15-51C899C6ACC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4C15035-762B-4C1D-88B5-C2DBD3FDF771}" type="presOf" srcId="{67D3D55B-EAFB-4B66-B2A6-C04D2AEBC24E}" destId="{E859D98D-153A-4411-B783-8C09B52BE75C}" srcOrd="0" destOrd="4" presId="urn:microsoft.com/office/officeart/2005/8/layout/chevron2"/>
    <dgm:cxn modelId="{EDB6DE6B-E239-4E79-A450-0023ED326A4C}" type="presOf" srcId="{26C1E101-CFC8-4009-B799-187A846CA082}" destId="{5832A52C-DF49-4BDF-8F7D-CFAD62809073}" srcOrd="0" destOrd="2" presId="urn:microsoft.com/office/officeart/2005/8/layout/chevron2"/>
    <dgm:cxn modelId="{29A46B66-585F-4D9C-90A5-5724C6DF58DC}" srcId="{19E82897-FF7B-495B-BB15-51C899C6ACC2}" destId="{3FD87DDC-88EE-4BF1-882F-FAB482680FC6}" srcOrd="3" destOrd="0" parTransId="{348A740C-0647-4A44-B16A-F0643D37834E}" sibTransId="{AB92C570-E6B9-424E-8D54-6C00A1693BD6}"/>
    <dgm:cxn modelId="{85794825-5F8E-4B8A-8B16-9B973C0013B0}" srcId="{FCE486F7-DEAA-40E9-92AB-3AD20DBFB2BA}" destId="{93B628CC-BDEA-4EDC-94E4-B7EC2C703527}" srcOrd="5" destOrd="0" parTransId="{6358314D-2995-44D4-B5C9-98382B837059}" sibTransId="{96089B2F-EAA8-45EA-9C6C-FFEB25855440}"/>
    <dgm:cxn modelId="{683FD971-A694-4F77-82D4-C71B656D8DF3}" type="presOf" srcId="{9F21EF40-ABF8-485B-9B3F-CA0556E75D0A}" destId="{83E9A29A-D1ED-47AB-851D-DC31CF59ED80}" srcOrd="0" destOrd="1" presId="urn:microsoft.com/office/officeart/2005/8/layout/chevron2"/>
    <dgm:cxn modelId="{1DC91B82-BBB6-4A32-ABB7-05E97A9C58C7}" srcId="{FCE486F7-DEAA-40E9-92AB-3AD20DBFB2BA}" destId="{5EEF714C-C751-495E-BBB4-DD307E8914A3}" srcOrd="2" destOrd="0" parTransId="{4A76629F-2311-499C-8703-1A37133B5A42}" sibTransId="{2488F3CA-8330-4CAF-B5FE-F680FA38696A}"/>
    <dgm:cxn modelId="{46AA0BFA-2D3E-43C7-B1A5-D950A35FA2A4}" srcId="{E82332CD-B582-4E4C-A6F8-37DC2235D8C6}" destId="{4053BBA1-BD44-466C-9696-3D4DA64C2FF9}" srcOrd="1" destOrd="0" parTransId="{A126E6E9-97B1-4E0B-A18C-C0103DE7602A}" sibTransId="{973E4BE3-DFAB-47F5-82C0-5E7066F96957}"/>
    <dgm:cxn modelId="{668E5752-D402-4383-8A01-01BEBFB41D18}" srcId="{FCE486F7-DEAA-40E9-92AB-3AD20DBFB2BA}" destId="{DE91679F-30C8-441B-B944-3F1C725F3D01}" srcOrd="1" destOrd="0" parTransId="{8A042A14-424E-41EA-A5FD-9D1A513EDFF5}" sibTransId="{93792021-5DF4-4D31-AFC1-20D46AFB6249}"/>
    <dgm:cxn modelId="{55BC6BE9-402C-4924-86CE-47A9F2317C38}" srcId="{E82332CD-B582-4E4C-A6F8-37DC2235D8C6}" destId="{89A662AF-CEB6-4D54-B99E-0ED940BD826C}" srcOrd="0" destOrd="0" parTransId="{5D51B0C4-FA40-4A97-963D-D2FDAF76690D}" sibTransId="{63FE5F3D-9056-4AFD-9241-13DEAC5E95BB}"/>
    <dgm:cxn modelId="{B715D7E0-50F8-4764-9DBB-D919BE60F873}" type="presOf" srcId="{DE91679F-30C8-441B-B944-3F1C725F3D01}" destId="{E859D98D-153A-4411-B783-8C09B52BE75C}" srcOrd="0" destOrd="1" presId="urn:microsoft.com/office/officeart/2005/8/layout/chevron2"/>
    <dgm:cxn modelId="{E6AD67C7-1CF6-453C-B289-90E92B661CE5}" type="presOf" srcId="{1DEA8BFF-D76D-4A00-A936-A8FD07D71966}" destId="{5832A52C-DF49-4BDF-8F7D-CFAD62809073}" srcOrd="0" destOrd="3" presId="urn:microsoft.com/office/officeart/2005/8/layout/chevron2"/>
    <dgm:cxn modelId="{821EA8BC-0089-4E19-808B-7CE965A3837B}" srcId="{8E25970A-0F24-4C31-8EBE-FCDDCF779379}" destId="{19E82897-FF7B-495B-BB15-51C899C6ACC2}" srcOrd="2" destOrd="0" parTransId="{A9BB4E06-DE3D-4657-A06D-585DBF5E5FBA}" sibTransId="{AB631F9A-1602-4DDB-9A7F-5BA65D76411F}"/>
    <dgm:cxn modelId="{CE37A961-59A6-4A9D-A690-546E82EC3C4F}" type="presOf" srcId="{4053BBA1-BD44-466C-9696-3D4DA64C2FF9}" destId="{5832A52C-DF49-4BDF-8F7D-CFAD62809073}" srcOrd="0" destOrd="1" presId="urn:microsoft.com/office/officeart/2005/8/layout/chevron2"/>
    <dgm:cxn modelId="{F34511A3-E008-4707-AAE5-F6836FA96E53}" type="presOf" srcId="{19E82897-FF7B-495B-BB15-51C899C6ACC2}" destId="{2E88FEF7-3A91-427A-A4E2-69971A1BB6BD}" srcOrd="0" destOrd="0" presId="urn:microsoft.com/office/officeart/2005/8/layout/chevron2"/>
    <dgm:cxn modelId="{BA2B43D5-BAA7-4C01-8A38-F4BE51362F9B}" type="presOf" srcId="{5EEF714C-C751-495E-BBB4-DD307E8914A3}" destId="{E859D98D-153A-4411-B783-8C09B52BE75C}" srcOrd="0" destOrd="2" presId="urn:microsoft.com/office/officeart/2005/8/layout/chevron2"/>
    <dgm:cxn modelId="{85C44427-F5C3-4A96-92B6-B886AB0382B1}" type="presOf" srcId="{93B628CC-BDEA-4EDC-94E4-B7EC2C703527}" destId="{E859D98D-153A-4411-B783-8C09B52BE75C}" srcOrd="0" destOrd="5" presId="urn:microsoft.com/office/officeart/2005/8/layout/chevron2"/>
    <dgm:cxn modelId="{B92216C3-673C-45A4-AC8B-555B8E6DA12F}" type="presOf" srcId="{FCE486F7-DEAA-40E9-92AB-3AD20DBFB2BA}" destId="{FD71DA34-1471-4AFA-8333-9AEC6E99A766}" srcOrd="0" destOrd="0" presId="urn:microsoft.com/office/officeart/2005/8/layout/chevron2"/>
    <dgm:cxn modelId="{5E1C6EE4-50B4-4151-BC84-B76923C11725}" type="presOf" srcId="{E82332CD-B582-4E4C-A6F8-37DC2235D8C6}" destId="{4D46BE1F-9FEB-4369-9888-D7E192B47F25}" srcOrd="0" destOrd="0" presId="urn:microsoft.com/office/officeart/2005/8/layout/chevron2"/>
    <dgm:cxn modelId="{A3D2A6CF-C3E4-4113-9BE0-4CE811EAF315}" srcId="{19E82897-FF7B-495B-BB15-51C899C6ACC2}" destId="{78EF9A85-3836-46EC-B525-45E6E1399330}" srcOrd="2" destOrd="0" parTransId="{14EFFDAF-27DE-49D7-8A0D-1D221D0FF674}" sibTransId="{9CA48193-289B-43D4-8589-7DE32444CE29}"/>
    <dgm:cxn modelId="{EFC0007E-F135-42B3-A3EE-81D6CDA215EB}" type="presOf" srcId="{3FD87DDC-88EE-4BF1-882F-FAB482680FC6}" destId="{83E9A29A-D1ED-47AB-851D-DC31CF59ED80}" srcOrd="0" destOrd="3" presId="urn:microsoft.com/office/officeart/2005/8/layout/chevron2"/>
    <dgm:cxn modelId="{FCB1D218-7432-40E6-9232-8C6E553DA1E3}" type="presOf" srcId="{78EF9A85-3836-46EC-B525-45E6E1399330}" destId="{83E9A29A-D1ED-47AB-851D-DC31CF59ED80}" srcOrd="0" destOrd="2" presId="urn:microsoft.com/office/officeart/2005/8/layout/chevron2"/>
    <dgm:cxn modelId="{FE67B5EE-60A8-4F30-A5B2-C0CD73542362}" type="presOf" srcId="{51AD72F9-FD6A-482A-A726-7ACF6354E6FE}" destId="{E859D98D-153A-4411-B783-8C09B52BE75C}" srcOrd="0" destOrd="3" presId="urn:microsoft.com/office/officeart/2005/8/layout/chevron2"/>
    <dgm:cxn modelId="{F932D050-C5AA-441B-9E02-A6CEA2E032ED}" srcId="{19E82897-FF7B-495B-BB15-51C899C6ACC2}" destId="{9F21EF40-ABF8-485B-9B3F-CA0556E75D0A}" srcOrd="1" destOrd="0" parTransId="{B02760B9-A077-4BE5-B5BA-EA4AFA8FC1AB}" sibTransId="{C8EB507B-8D1A-4E4E-8CE4-46B273763B33}"/>
    <dgm:cxn modelId="{D43AA0D8-82F5-4DFF-8EE2-2E3212C9E498}" srcId="{FCE486F7-DEAA-40E9-92AB-3AD20DBFB2BA}" destId="{51AD72F9-FD6A-482A-A726-7ACF6354E6FE}" srcOrd="3" destOrd="0" parTransId="{E82B9F4F-CB1A-4708-A1F6-E52E175FE500}" sibTransId="{61C5629C-9E6D-4C05-9AA6-2826CC6A9588}"/>
    <dgm:cxn modelId="{7637530A-9683-48B8-A0C5-5664CDE765BF}" type="presOf" srcId="{89A662AF-CEB6-4D54-B99E-0ED940BD826C}" destId="{5832A52C-DF49-4BDF-8F7D-CFAD62809073}" srcOrd="0" destOrd="0" presId="urn:microsoft.com/office/officeart/2005/8/layout/chevron2"/>
    <dgm:cxn modelId="{315C00B2-7575-450D-9B74-4574EEDE3CCC}" srcId="{E82332CD-B582-4E4C-A6F8-37DC2235D8C6}" destId="{27295746-F87D-4D70-AA6E-A1C01E8C37B2}" srcOrd="3" destOrd="0" parTransId="{13458C99-DAFE-4727-9339-913EBF82A369}" sibTransId="{97E20827-BDBB-4D30-BC68-8A4988DF0B6B}"/>
    <dgm:cxn modelId="{8E6EA76F-C3D2-4D70-ADFC-60C8720B7AFC}" srcId="{26C1E101-CFC8-4009-B799-187A846CA082}" destId="{1DEA8BFF-D76D-4A00-A936-A8FD07D71966}" srcOrd="0" destOrd="0" parTransId="{D8E9B29D-5CE1-4FC3-B8B6-CEF9611A28DD}" sibTransId="{A470DC99-D52A-4956-8E10-A606994922E2}"/>
    <dgm:cxn modelId="{F0CEEA57-2C40-480E-B2AC-79647E10444D}" srcId="{8E25970A-0F24-4C31-8EBE-FCDDCF779379}" destId="{FCE486F7-DEAA-40E9-92AB-3AD20DBFB2BA}" srcOrd="0" destOrd="0" parTransId="{61986FEF-6898-4905-829F-8F25BAD0A4F3}" sibTransId="{AE245EF4-791D-4E2E-B26D-F26DA35EEB54}"/>
    <dgm:cxn modelId="{0F7D6A7A-4177-42BB-8C06-0076B7237C0E}" srcId="{FCE486F7-DEAA-40E9-92AB-3AD20DBFB2BA}" destId="{67D3D55B-EAFB-4B66-B2A6-C04D2AEBC24E}" srcOrd="4" destOrd="0" parTransId="{88EF647B-FA84-4333-A38C-8D5CF11641D7}" sibTransId="{5F326D9E-3BCE-4753-A12E-C678E6186574}"/>
    <dgm:cxn modelId="{E5ECF1F2-3AF4-4376-9B66-B6F12EC377B9}" srcId="{E82332CD-B582-4E4C-A6F8-37DC2235D8C6}" destId="{26C1E101-CFC8-4009-B799-187A846CA082}" srcOrd="2" destOrd="0" parTransId="{81BD5C29-9E0D-412A-8A21-47B8BEC12A40}" sibTransId="{0075F6FA-BFE2-4595-BE1E-1186900BBBFE}"/>
    <dgm:cxn modelId="{E49CA917-8413-4081-83CC-E56A09758F18}" srcId="{FCE486F7-DEAA-40E9-92AB-3AD20DBFB2BA}" destId="{36E19195-171E-4B17-9571-1311E86990DB}" srcOrd="0" destOrd="0" parTransId="{B0992043-3F89-4CA4-8993-A04B73395442}" sibTransId="{E9E29B62-FF4F-453F-A349-FF086E283F7F}"/>
    <dgm:cxn modelId="{8E30F053-CFBC-44A5-8631-A1F33480C10A}" srcId="{8E25970A-0F24-4C31-8EBE-FCDDCF779379}" destId="{E82332CD-B582-4E4C-A6F8-37DC2235D8C6}" srcOrd="1" destOrd="0" parTransId="{EF9DD5BB-5A5A-462E-A9C9-200DEC1FD3CF}" sibTransId="{DB5022E1-4110-4513-9699-C3311A112C4C}"/>
    <dgm:cxn modelId="{BF1F34FD-EC85-4BCD-85EB-993E31B8B18A}" type="presOf" srcId="{49365676-9293-4F4A-A0C4-2B721B73B49D}" destId="{83E9A29A-D1ED-47AB-851D-DC31CF59ED80}" srcOrd="0" destOrd="0" presId="urn:microsoft.com/office/officeart/2005/8/layout/chevron2"/>
    <dgm:cxn modelId="{8DCB21A0-C1A4-4AE4-B597-8343CA912A92}" type="presOf" srcId="{36E19195-171E-4B17-9571-1311E86990DB}" destId="{E859D98D-153A-4411-B783-8C09B52BE75C}" srcOrd="0" destOrd="0" presId="urn:microsoft.com/office/officeart/2005/8/layout/chevron2"/>
    <dgm:cxn modelId="{3A01BA8B-09AC-4070-B841-88E29CFFFB8E}" srcId="{19E82897-FF7B-495B-BB15-51C899C6ACC2}" destId="{49365676-9293-4F4A-A0C4-2B721B73B49D}" srcOrd="0" destOrd="0" parTransId="{E66EDAC9-DB9C-4EB8-95BF-5DF153DBDC13}" sibTransId="{726FB9EF-D4F5-4371-858E-8A1773D8B1F4}"/>
    <dgm:cxn modelId="{BD7F3119-E228-4C1E-A9F5-E889F1ACAD18}" type="presOf" srcId="{8E25970A-0F24-4C31-8EBE-FCDDCF779379}" destId="{3594B28B-764C-430D-8B96-936A15333FC5}" srcOrd="0" destOrd="0" presId="urn:microsoft.com/office/officeart/2005/8/layout/chevron2"/>
    <dgm:cxn modelId="{2E2AEE1D-DE2C-49EC-BE24-87782FE71C0C}" type="presOf" srcId="{27295746-F87D-4D70-AA6E-A1C01E8C37B2}" destId="{5832A52C-DF49-4BDF-8F7D-CFAD62809073}" srcOrd="0" destOrd="4" presId="urn:microsoft.com/office/officeart/2005/8/layout/chevron2"/>
    <dgm:cxn modelId="{2CC90FF0-FE6B-4A6B-856D-D7924276062B}" type="presParOf" srcId="{3594B28B-764C-430D-8B96-936A15333FC5}" destId="{68593DA7-EE52-4E78-83FE-027832533CD2}" srcOrd="0" destOrd="0" presId="urn:microsoft.com/office/officeart/2005/8/layout/chevron2"/>
    <dgm:cxn modelId="{26105843-5F9C-448A-A314-736A17003EFA}" type="presParOf" srcId="{68593DA7-EE52-4E78-83FE-027832533CD2}" destId="{FD71DA34-1471-4AFA-8333-9AEC6E99A766}" srcOrd="0" destOrd="0" presId="urn:microsoft.com/office/officeart/2005/8/layout/chevron2"/>
    <dgm:cxn modelId="{65DE41DB-3A5C-4E28-8F67-B20365CA073C}" type="presParOf" srcId="{68593DA7-EE52-4E78-83FE-027832533CD2}" destId="{E859D98D-153A-4411-B783-8C09B52BE75C}" srcOrd="1" destOrd="0" presId="urn:microsoft.com/office/officeart/2005/8/layout/chevron2"/>
    <dgm:cxn modelId="{6E9BE17E-EDDF-4EA3-A907-3310225EDB98}" type="presParOf" srcId="{3594B28B-764C-430D-8B96-936A15333FC5}" destId="{E1618E18-3E06-4A2D-AADC-3438DADC0F1B}" srcOrd="1" destOrd="0" presId="urn:microsoft.com/office/officeart/2005/8/layout/chevron2"/>
    <dgm:cxn modelId="{C793A621-3A00-444F-9C04-01CE7B82B1D0}" type="presParOf" srcId="{3594B28B-764C-430D-8B96-936A15333FC5}" destId="{F4B3F521-EA21-4636-A382-899C3DD75057}" srcOrd="2" destOrd="0" presId="urn:microsoft.com/office/officeart/2005/8/layout/chevron2"/>
    <dgm:cxn modelId="{C09FDB84-E35A-4E18-A95C-AEF943F596D3}" type="presParOf" srcId="{F4B3F521-EA21-4636-A382-899C3DD75057}" destId="{4D46BE1F-9FEB-4369-9888-D7E192B47F25}" srcOrd="0" destOrd="0" presId="urn:microsoft.com/office/officeart/2005/8/layout/chevron2"/>
    <dgm:cxn modelId="{84FCA6DC-D383-45DF-A93D-C852897EB6C3}" type="presParOf" srcId="{F4B3F521-EA21-4636-A382-899C3DD75057}" destId="{5832A52C-DF49-4BDF-8F7D-CFAD62809073}" srcOrd="1" destOrd="0" presId="urn:microsoft.com/office/officeart/2005/8/layout/chevron2"/>
    <dgm:cxn modelId="{06972F60-9E3D-4C47-B16E-8369230C1CF4}" type="presParOf" srcId="{3594B28B-764C-430D-8B96-936A15333FC5}" destId="{BB583691-9421-4E07-9383-956233FAFE48}" srcOrd="3" destOrd="0" presId="urn:microsoft.com/office/officeart/2005/8/layout/chevron2"/>
    <dgm:cxn modelId="{6DFD1642-14F2-4DCF-9C32-CEEA61311721}" type="presParOf" srcId="{3594B28B-764C-430D-8B96-936A15333FC5}" destId="{DDF89E61-AC9F-4996-9141-383467747D88}" srcOrd="4" destOrd="0" presId="urn:microsoft.com/office/officeart/2005/8/layout/chevron2"/>
    <dgm:cxn modelId="{81DB1B29-82ED-48B4-9CA0-07FC1EEEE245}" type="presParOf" srcId="{DDF89E61-AC9F-4996-9141-383467747D88}" destId="{2E88FEF7-3A91-427A-A4E2-69971A1BB6BD}" srcOrd="0" destOrd="0" presId="urn:microsoft.com/office/officeart/2005/8/layout/chevron2"/>
    <dgm:cxn modelId="{0F14ACCD-818C-4F53-ABD4-DFBB6E3BDF5C}" type="presParOf" srcId="{DDF89E61-AC9F-4996-9141-383467747D88}" destId="{83E9A29A-D1ED-47AB-851D-DC31CF59ED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4E44E-809F-4933-A5DC-ED9F50208E3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D3D0893-9FA5-4C00-B154-58CFFD36A884}">
      <dgm:prSet phldrT="[Metin]"/>
      <dgm:spPr/>
      <dgm:t>
        <a:bodyPr/>
        <a:lstStyle/>
        <a:p>
          <a:r>
            <a:rPr lang="tr-TR" dirty="0" smtClean="0"/>
            <a:t>KA2 </a:t>
          </a:r>
        </a:p>
        <a:p>
          <a:r>
            <a:rPr lang="tr-TR" dirty="0" smtClean="0"/>
            <a:t>Stratejik Ortaklıklar </a:t>
          </a:r>
          <a:endParaRPr lang="tr-TR" dirty="0"/>
        </a:p>
      </dgm:t>
    </dgm:pt>
    <dgm:pt modelId="{42212A21-40D9-4387-9E07-01DF851EE0A4}" type="parTrans" cxnId="{18C0F4C2-765D-4E47-8F73-CCB5A48D61E9}">
      <dgm:prSet/>
      <dgm:spPr/>
      <dgm:t>
        <a:bodyPr/>
        <a:lstStyle/>
        <a:p>
          <a:endParaRPr lang="tr-TR"/>
        </a:p>
      </dgm:t>
    </dgm:pt>
    <dgm:pt modelId="{1F0B197F-817A-4E5E-88F3-C5E3EDDE6F75}" type="sibTrans" cxnId="{18C0F4C2-765D-4E47-8F73-CCB5A48D61E9}">
      <dgm:prSet/>
      <dgm:spPr/>
      <dgm:t>
        <a:bodyPr/>
        <a:lstStyle/>
        <a:p>
          <a:endParaRPr lang="tr-TR"/>
        </a:p>
      </dgm:t>
    </dgm:pt>
    <dgm:pt modelId="{7CAB5323-0F7D-47F6-9272-AF8A21A1A51D}">
      <dgm:prSet phldrT="[Metin]"/>
      <dgm:spPr/>
      <dgm:t>
        <a:bodyPr/>
        <a:lstStyle/>
        <a:p>
          <a:r>
            <a:rPr lang="tr-TR" b="1" dirty="0" smtClean="0"/>
            <a:t>KA1 </a:t>
          </a:r>
        </a:p>
        <a:p>
          <a:r>
            <a:rPr lang="tr-TR" b="1" dirty="0" smtClean="0"/>
            <a:t>Hareketlilikler </a:t>
          </a:r>
          <a:endParaRPr lang="tr-TR" b="1" dirty="0"/>
        </a:p>
      </dgm:t>
    </dgm:pt>
    <dgm:pt modelId="{EBBAE5E3-9892-42ED-8B3C-FCC6DC137C24}" type="parTrans" cxnId="{91E90AF0-AF2F-4416-BAF1-775F31AFA614}">
      <dgm:prSet/>
      <dgm:spPr/>
      <dgm:t>
        <a:bodyPr/>
        <a:lstStyle/>
        <a:p>
          <a:endParaRPr lang="tr-TR"/>
        </a:p>
      </dgm:t>
    </dgm:pt>
    <dgm:pt modelId="{C5215FA3-394A-4486-8B87-67FE48D5AA78}" type="sibTrans" cxnId="{91E90AF0-AF2F-4416-BAF1-775F31AFA614}">
      <dgm:prSet/>
      <dgm:spPr/>
      <dgm:t>
        <a:bodyPr/>
        <a:lstStyle/>
        <a:p>
          <a:endParaRPr lang="tr-TR"/>
        </a:p>
      </dgm:t>
    </dgm:pt>
    <dgm:pt modelId="{CEB02303-0F00-42F7-A4CC-2C90BAF2DA62}">
      <dgm:prSet phldrT="[Metin]"/>
      <dgm:spPr/>
      <dgm:t>
        <a:bodyPr/>
        <a:lstStyle/>
        <a:p>
          <a:r>
            <a:rPr lang="tr-TR" dirty="0" smtClean="0"/>
            <a:t>KA3 </a:t>
          </a:r>
        </a:p>
        <a:p>
          <a:r>
            <a:rPr lang="tr-TR" dirty="0" smtClean="0"/>
            <a:t>Politika </a:t>
          </a:r>
          <a:endParaRPr lang="tr-TR" dirty="0"/>
        </a:p>
      </dgm:t>
    </dgm:pt>
    <dgm:pt modelId="{F4F23A18-67B3-4182-B0E1-385BC54150DD}" type="parTrans" cxnId="{E30A410C-6637-4E6D-A30E-66437B195F7E}">
      <dgm:prSet/>
      <dgm:spPr/>
      <dgm:t>
        <a:bodyPr/>
        <a:lstStyle/>
        <a:p>
          <a:endParaRPr lang="tr-TR"/>
        </a:p>
      </dgm:t>
    </dgm:pt>
    <dgm:pt modelId="{43F9487D-C885-405D-A241-868728FB0DC7}" type="sibTrans" cxnId="{E30A410C-6637-4E6D-A30E-66437B195F7E}">
      <dgm:prSet/>
      <dgm:spPr/>
      <dgm:t>
        <a:bodyPr/>
        <a:lstStyle/>
        <a:p>
          <a:endParaRPr lang="tr-TR"/>
        </a:p>
      </dgm:t>
    </dgm:pt>
    <dgm:pt modelId="{FB084FD2-5464-4BF8-8E53-CC195745BEEF}" type="pres">
      <dgm:prSet presAssocID="{6344E44E-809F-4933-A5DC-ED9F50208E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53D3DFC-4C9B-4B61-832D-89FECF8755D3}" type="pres">
      <dgm:prSet presAssocID="{BD3D0893-9FA5-4C00-B154-58CFFD36A884}" presName="centerShape" presStyleLbl="node0" presStyleIdx="0" presStyleCnt="1" custLinFactNeighborX="4371" custLinFactNeighborY="6052"/>
      <dgm:spPr/>
      <dgm:t>
        <a:bodyPr/>
        <a:lstStyle/>
        <a:p>
          <a:endParaRPr lang="tr-TR"/>
        </a:p>
      </dgm:t>
    </dgm:pt>
    <dgm:pt modelId="{E68C27AF-1496-4FD7-B4D9-75E9A48D6E25}" type="pres">
      <dgm:prSet presAssocID="{EBBAE5E3-9892-42ED-8B3C-FCC6DC137C24}" presName="Name9" presStyleLbl="parChTrans1D2" presStyleIdx="0" presStyleCnt="2"/>
      <dgm:spPr/>
      <dgm:t>
        <a:bodyPr/>
        <a:lstStyle/>
        <a:p>
          <a:endParaRPr lang="tr-TR"/>
        </a:p>
      </dgm:t>
    </dgm:pt>
    <dgm:pt modelId="{AACD3C3D-82CC-4D0C-A1DD-FBA4B2A24F9C}" type="pres">
      <dgm:prSet presAssocID="{EBBAE5E3-9892-42ED-8B3C-FCC6DC137C24}" presName="connTx" presStyleLbl="parChTrans1D2" presStyleIdx="0" presStyleCnt="2"/>
      <dgm:spPr/>
      <dgm:t>
        <a:bodyPr/>
        <a:lstStyle/>
        <a:p>
          <a:endParaRPr lang="tr-TR"/>
        </a:p>
      </dgm:t>
    </dgm:pt>
    <dgm:pt modelId="{5E95EC1D-2227-43FB-B9B8-FC27A092FDB6}" type="pres">
      <dgm:prSet presAssocID="{7CAB5323-0F7D-47F6-9272-AF8A21A1A51D}" presName="node" presStyleLbl="node1" presStyleIdx="0" presStyleCnt="2" custRadScaleRad="156058" custRadScaleInc="-1061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65C525-8B8E-4CD5-B5BC-EF58D343C05F}" type="pres">
      <dgm:prSet presAssocID="{F4F23A18-67B3-4182-B0E1-385BC54150DD}" presName="Name9" presStyleLbl="parChTrans1D2" presStyleIdx="1" presStyleCnt="2"/>
      <dgm:spPr/>
      <dgm:t>
        <a:bodyPr/>
        <a:lstStyle/>
        <a:p>
          <a:endParaRPr lang="tr-TR"/>
        </a:p>
      </dgm:t>
    </dgm:pt>
    <dgm:pt modelId="{37AD7FDB-915C-4DA3-9C38-ECF7E80052A7}" type="pres">
      <dgm:prSet presAssocID="{F4F23A18-67B3-4182-B0E1-385BC54150DD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80421A6-D5F3-4D21-AE43-85C534E52EA2}" type="pres">
      <dgm:prSet presAssocID="{CEB02303-0F00-42F7-A4CC-2C90BAF2DA62}" presName="node" presStyleLbl="node1" presStyleIdx="1" presStyleCnt="2" custRadScaleRad="147134" custRadScaleInc="-945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B46B47C-0095-4B76-B65F-5AA4B04DFF4D}" type="presOf" srcId="{BD3D0893-9FA5-4C00-B154-58CFFD36A884}" destId="{153D3DFC-4C9B-4B61-832D-89FECF8755D3}" srcOrd="0" destOrd="0" presId="urn:microsoft.com/office/officeart/2005/8/layout/radial1"/>
    <dgm:cxn modelId="{C61D1DA5-B890-42A4-B0EF-F727FA00C484}" type="presOf" srcId="{CEB02303-0F00-42F7-A4CC-2C90BAF2DA62}" destId="{480421A6-D5F3-4D21-AE43-85C534E52EA2}" srcOrd="0" destOrd="0" presId="urn:microsoft.com/office/officeart/2005/8/layout/radial1"/>
    <dgm:cxn modelId="{0B9A4F28-09B8-4147-8D63-A15A970192B2}" type="presOf" srcId="{F4F23A18-67B3-4182-B0E1-385BC54150DD}" destId="{4A65C525-8B8E-4CD5-B5BC-EF58D343C05F}" srcOrd="0" destOrd="0" presId="urn:microsoft.com/office/officeart/2005/8/layout/radial1"/>
    <dgm:cxn modelId="{18C0F4C2-765D-4E47-8F73-CCB5A48D61E9}" srcId="{6344E44E-809F-4933-A5DC-ED9F50208E33}" destId="{BD3D0893-9FA5-4C00-B154-58CFFD36A884}" srcOrd="0" destOrd="0" parTransId="{42212A21-40D9-4387-9E07-01DF851EE0A4}" sibTransId="{1F0B197F-817A-4E5E-88F3-C5E3EDDE6F75}"/>
    <dgm:cxn modelId="{96E17C0E-76C6-4C32-A13B-EE4F76BC53B6}" type="presOf" srcId="{6344E44E-809F-4933-A5DC-ED9F50208E33}" destId="{FB084FD2-5464-4BF8-8E53-CC195745BEEF}" srcOrd="0" destOrd="0" presId="urn:microsoft.com/office/officeart/2005/8/layout/radial1"/>
    <dgm:cxn modelId="{AF4A5307-4AB0-43DE-8432-B2D1E9C36E03}" type="presOf" srcId="{7CAB5323-0F7D-47F6-9272-AF8A21A1A51D}" destId="{5E95EC1D-2227-43FB-B9B8-FC27A092FDB6}" srcOrd="0" destOrd="0" presId="urn:microsoft.com/office/officeart/2005/8/layout/radial1"/>
    <dgm:cxn modelId="{F771AA2C-FEF3-4C55-92B7-917D5C66BC4C}" type="presOf" srcId="{EBBAE5E3-9892-42ED-8B3C-FCC6DC137C24}" destId="{E68C27AF-1496-4FD7-B4D9-75E9A48D6E25}" srcOrd="0" destOrd="0" presId="urn:microsoft.com/office/officeart/2005/8/layout/radial1"/>
    <dgm:cxn modelId="{C37388C8-C126-4E4E-A6A8-E7CC8055069E}" type="presOf" srcId="{EBBAE5E3-9892-42ED-8B3C-FCC6DC137C24}" destId="{AACD3C3D-82CC-4D0C-A1DD-FBA4B2A24F9C}" srcOrd="1" destOrd="0" presId="urn:microsoft.com/office/officeart/2005/8/layout/radial1"/>
    <dgm:cxn modelId="{91E90AF0-AF2F-4416-BAF1-775F31AFA614}" srcId="{BD3D0893-9FA5-4C00-B154-58CFFD36A884}" destId="{7CAB5323-0F7D-47F6-9272-AF8A21A1A51D}" srcOrd="0" destOrd="0" parTransId="{EBBAE5E3-9892-42ED-8B3C-FCC6DC137C24}" sibTransId="{C5215FA3-394A-4486-8B87-67FE48D5AA78}"/>
    <dgm:cxn modelId="{E30A410C-6637-4E6D-A30E-66437B195F7E}" srcId="{BD3D0893-9FA5-4C00-B154-58CFFD36A884}" destId="{CEB02303-0F00-42F7-A4CC-2C90BAF2DA62}" srcOrd="1" destOrd="0" parTransId="{F4F23A18-67B3-4182-B0E1-385BC54150DD}" sibTransId="{43F9487D-C885-405D-A241-868728FB0DC7}"/>
    <dgm:cxn modelId="{2E078F6C-7105-49C2-A9FA-D8580EAE947B}" type="presOf" srcId="{F4F23A18-67B3-4182-B0E1-385BC54150DD}" destId="{37AD7FDB-915C-4DA3-9C38-ECF7E80052A7}" srcOrd="1" destOrd="0" presId="urn:microsoft.com/office/officeart/2005/8/layout/radial1"/>
    <dgm:cxn modelId="{FE531306-68EE-48E5-BC23-D3223FBE778F}" type="presParOf" srcId="{FB084FD2-5464-4BF8-8E53-CC195745BEEF}" destId="{153D3DFC-4C9B-4B61-832D-89FECF8755D3}" srcOrd="0" destOrd="0" presId="urn:microsoft.com/office/officeart/2005/8/layout/radial1"/>
    <dgm:cxn modelId="{257B7F03-5126-47BA-A6C3-1E7454EE665D}" type="presParOf" srcId="{FB084FD2-5464-4BF8-8E53-CC195745BEEF}" destId="{E68C27AF-1496-4FD7-B4D9-75E9A48D6E25}" srcOrd="1" destOrd="0" presId="urn:microsoft.com/office/officeart/2005/8/layout/radial1"/>
    <dgm:cxn modelId="{56870E1F-F1CA-46CE-B478-4F8EA701AE57}" type="presParOf" srcId="{E68C27AF-1496-4FD7-B4D9-75E9A48D6E25}" destId="{AACD3C3D-82CC-4D0C-A1DD-FBA4B2A24F9C}" srcOrd="0" destOrd="0" presId="urn:microsoft.com/office/officeart/2005/8/layout/radial1"/>
    <dgm:cxn modelId="{C8D92776-D8E3-49EA-9197-2CAFCDFE9DA4}" type="presParOf" srcId="{FB084FD2-5464-4BF8-8E53-CC195745BEEF}" destId="{5E95EC1D-2227-43FB-B9B8-FC27A092FDB6}" srcOrd="2" destOrd="0" presId="urn:microsoft.com/office/officeart/2005/8/layout/radial1"/>
    <dgm:cxn modelId="{12870788-0648-487A-B35C-EF487CC5AA52}" type="presParOf" srcId="{FB084FD2-5464-4BF8-8E53-CC195745BEEF}" destId="{4A65C525-8B8E-4CD5-B5BC-EF58D343C05F}" srcOrd="3" destOrd="0" presId="urn:microsoft.com/office/officeart/2005/8/layout/radial1"/>
    <dgm:cxn modelId="{2BE87578-C212-4070-AC76-CC3A3C84E0F7}" type="presParOf" srcId="{4A65C525-8B8E-4CD5-B5BC-EF58D343C05F}" destId="{37AD7FDB-915C-4DA3-9C38-ECF7E80052A7}" srcOrd="0" destOrd="0" presId="urn:microsoft.com/office/officeart/2005/8/layout/radial1"/>
    <dgm:cxn modelId="{8859AAC7-E728-438B-A77C-048F09046BDD}" type="presParOf" srcId="{FB084FD2-5464-4BF8-8E53-CC195745BEEF}" destId="{480421A6-D5F3-4D21-AE43-85C534E52EA2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372071-2C5D-47FE-9D00-099D62D7265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11EEC99-1EB7-4D42-B0FA-16ABC8C17A0B}">
      <dgm:prSet phldrT="[Metin]"/>
      <dgm:spPr/>
      <dgm:t>
        <a:bodyPr/>
        <a:lstStyle/>
        <a:p>
          <a:r>
            <a:rPr lang="tr-TR" dirty="0" smtClean="0"/>
            <a:t>Amaç </a:t>
          </a:r>
          <a:endParaRPr lang="tr-TR" dirty="0"/>
        </a:p>
      </dgm:t>
    </dgm:pt>
    <dgm:pt modelId="{A3F4D2C1-2337-4E58-B390-737B225025D7}" type="parTrans" cxnId="{19A5C412-6260-415A-B854-4A55C251726D}">
      <dgm:prSet/>
      <dgm:spPr/>
      <dgm:t>
        <a:bodyPr/>
        <a:lstStyle/>
        <a:p>
          <a:endParaRPr lang="tr-TR"/>
        </a:p>
      </dgm:t>
    </dgm:pt>
    <dgm:pt modelId="{3D85750B-AB02-4504-ADD8-C216B7A74B90}" type="sibTrans" cxnId="{19A5C412-6260-415A-B854-4A55C251726D}">
      <dgm:prSet/>
      <dgm:spPr/>
      <dgm:t>
        <a:bodyPr/>
        <a:lstStyle/>
        <a:p>
          <a:endParaRPr lang="tr-TR"/>
        </a:p>
      </dgm:t>
    </dgm:pt>
    <dgm:pt modelId="{21999DEC-D055-43BB-94AF-5504D308FEA7}">
      <dgm:prSet phldrT="[Metin]"/>
      <dgm:spPr/>
      <dgm:t>
        <a:bodyPr/>
        <a:lstStyle/>
        <a:p>
          <a:r>
            <a:rPr lang="tr-TR" dirty="0" smtClean="0"/>
            <a:t>Kişisel gelişim</a:t>
          </a:r>
          <a:endParaRPr lang="tr-TR" dirty="0"/>
        </a:p>
      </dgm:t>
    </dgm:pt>
    <dgm:pt modelId="{0A654F67-4C09-4BFE-A44B-14FC1DFB21B9}" type="parTrans" cxnId="{72279461-5053-4FB7-A0FB-EBC8B2C075C2}">
      <dgm:prSet/>
      <dgm:spPr/>
      <dgm:t>
        <a:bodyPr/>
        <a:lstStyle/>
        <a:p>
          <a:endParaRPr lang="tr-TR"/>
        </a:p>
      </dgm:t>
    </dgm:pt>
    <dgm:pt modelId="{3EA6681F-BFF9-46B4-85F2-249192A6D315}" type="sibTrans" cxnId="{72279461-5053-4FB7-A0FB-EBC8B2C075C2}">
      <dgm:prSet/>
      <dgm:spPr/>
      <dgm:t>
        <a:bodyPr/>
        <a:lstStyle/>
        <a:p>
          <a:endParaRPr lang="tr-TR"/>
        </a:p>
      </dgm:t>
    </dgm:pt>
    <dgm:pt modelId="{C4E6169A-98C5-4456-A99B-2700DB2879C2}">
      <dgm:prSet phldrT="[Metin]"/>
      <dgm:spPr/>
      <dgm:t>
        <a:bodyPr/>
        <a:lstStyle/>
        <a:p>
          <a:r>
            <a:rPr lang="tr-TR" dirty="0" smtClean="0"/>
            <a:t>İstihdam olanakları</a:t>
          </a:r>
          <a:endParaRPr lang="tr-TR" dirty="0"/>
        </a:p>
      </dgm:t>
    </dgm:pt>
    <dgm:pt modelId="{3B53BF60-78C6-4D94-B50B-08A6B2E64F19}" type="parTrans" cxnId="{1473CD9C-8DD4-440E-9231-1FA1D5078C3F}">
      <dgm:prSet/>
      <dgm:spPr/>
      <dgm:t>
        <a:bodyPr/>
        <a:lstStyle/>
        <a:p>
          <a:endParaRPr lang="tr-TR"/>
        </a:p>
      </dgm:t>
    </dgm:pt>
    <dgm:pt modelId="{5F7657F6-3198-48F1-9401-DFC8D522E605}" type="sibTrans" cxnId="{1473CD9C-8DD4-440E-9231-1FA1D5078C3F}">
      <dgm:prSet/>
      <dgm:spPr/>
      <dgm:t>
        <a:bodyPr/>
        <a:lstStyle/>
        <a:p>
          <a:endParaRPr lang="tr-TR"/>
        </a:p>
      </dgm:t>
    </dgm:pt>
    <dgm:pt modelId="{890BE737-5146-4D46-BE6A-55AD6A32E055}">
      <dgm:prSet phldrT="[Metin]"/>
      <dgm:spPr/>
      <dgm:t>
        <a:bodyPr/>
        <a:lstStyle/>
        <a:p>
          <a:r>
            <a:rPr lang="tr-TR" dirty="0" smtClean="0"/>
            <a:t>Kültürel çeşitlilik</a:t>
          </a:r>
          <a:endParaRPr lang="tr-TR" dirty="0"/>
        </a:p>
      </dgm:t>
    </dgm:pt>
    <dgm:pt modelId="{22543016-31EA-47C3-9145-2EEEA8E7E9F7}" type="parTrans" cxnId="{41B094C6-04AA-4183-8101-BB9D7C2FF70B}">
      <dgm:prSet/>
      <dgm:spPr/>
      <dgm:t>
        <a:bodyPr/>
        <a:lstStyle/>
        <a:p>
          <a:endParaRPr lang="tr-TR"/>
        </a:p>
      </dgm:t>
    </dgm:pt>
    <dgm:pt modelId="{20B2574B-B37E-4603-901D-7E0A18F26AB9}" type="sibTrans" cxnId="{41B094C6-04AA-4183-8101-BB9D7C2FF70B}">
      <dgm:prSet/>
      <dgm:spPr/>
      <dgm:t>
        <a:bodyPr/>
        <a:lstStyle/>
        <a:p>
          <a:endParaRPr lang="tr-TR"/>
        </a:p>
      </dgm:t>
    </dgm:pt>
    <dgm:pt modelId="{AC2599DE-4B11-4CCC-BE56-1EAD8B3641FB}">
      <dgm:prSet phldrT="[Metin]"/>
      <dgm:spPr/>
      <dgm:t>
        <a:bodyPr/>
        <a:lstStyle/>
        <a:p>
          <a:r>
            <a:rPr lang="tr-TR" dirty="0" smtClean="0"/>
            <a:t>Yeni beceriler</a:t>
          </a:r>
          <a:endParaRPr lang="tr-TR" dirty="0"/>
        </a:p>
      </dgm:t>
    </dgm:pt>
    <dgm:pt modelId="{4AAAFC79-BF7D-43B3-943D-EF14EDEB0249}" type="parTrans" cxnId="{0C7EC9C4-BFBF-4BE5-A690-1FAB59A02486}">
      <dgm:prSet/>
      <dgm:spPr/>
      <dgm:t>
        <a:bodyPr/>
        <a:lstStyle/>
        <a:p>
          <a:endParaRPr lang="tr-TR"/>
        </a:p>
      </dgm:t>
    </dgm:pt>
    <dgm:pt modelId="{B16090C8-DBA1-4513-9054-0EE2BF154C57}" type="sibTrans" cxnId="{0C7EC9C4-BFBF-4BE5-A690-1FAB59A02486}">
      <dgm:prSet/>
      <dgm:spPr/>
      <dgm:t>
        <a:bodyPr/>
        <a:lstStyle/>
        <a:p>
          <a:endParaRPr lang="tr-TR"/>
        </a:p>
      </dgm:t>
    </dgm:pt>
    <dgm:pt modelId="{32B36020-BFCA-4133-8C3A-C9AD09CA2CC6}" type="pres">
      <dgm:prSet presAssocID="{82372071-2C5D-47FE-9D00-099D62D726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4BBDC39-C60B-45E7-A1B4-B48EB7C79AF0}" type="pres">
      <dgm:prSet presAssocID="{A11EEC99-1EB7-4D42-B0FA-16ABC8C17A0B}" presName="centerShape" presStyleLbl="node0" presStyleIdx="0" presStyleCnt="1"/>
      <dgm:spPr/>
      <dgm:t>
        <a:bodyPr/>
        <a:lstStyle/>
        <a:p>
          <a:endParaRPr lang="tr-TR"/>
        </a:p>
      </dgm:t>
    </dgm:pt>
    <dgm:pt modelId="{0BC09BCB-4F4E-4A44-8577-E9C230D3144E}" type="pres">
      <dgm:prSet presAssocID="{21999DEC-D055-43BB-94AF-5504D308FE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4C2FF8-3F1F-438B-A90B-131964538BD0}" type="pres">
      <dgm:prSet presAssocID="{21999DEC-D055-43BB-94AF-5504D308FEA7}" presName="dummy" presStyleCnt="0"/>
      <dgm:spPr/>
    </dgm:pt>
    <dgm:pt modelId="{6E1225CB-A52E-42D9-B175-381086BE7B45}" type="pres">
      <dgm:prSet presAssocID="{3EA6681F-BFF9-46B4-85F2-249192A6D315}" presName="sibTrans" presStyleLbl="sibTrans2D1" presStyleIdx="0" presStyleCnt="4"/>
      <dgm:spPr/>
      <dgm:t>
        <a:bodyPr/>
        <a:lstStyle/>
        <a:p>
          <a:endParaRPr lang="tr-TR"/>
        </a:p>
      </dgm:t>
    </dgm:pt>
    <dgm:pt modelId="{B1C69C30-40A6-428D-ABF3-CBF7CDF9E429}" type="pres">
      <dgm:prSet presAssocID="{C4E6169A-98C5-4456-A99B-2700DB2879C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229C86-3FFA-4462-8BCA-5049B898CDF7}" type="pres">
      <dgm:prSet presAssocID="{C4E6169A-98C5-4456-A99B-2700DB2879C2}" presName="dummy" presStyleCnt="0"/>
      <dgm:spPr/>
    </dgm:pt>
    <dgm:pt modelId="{242B286E-3991-4301-A6B6-A23A699008ED}" type="pres">
      <dgm:prSet presAssocID="{5F7657F6-3198-48F1-9401-DFC8D522E605}" presName="sibTrans" presStyleLbl="sibTrans2D1" presStyleIdx="1" presStyleCnt="4"/>
      <dgm:spPr/>
      <dgm:t>
        <a:bodyPr/>
        <a:lstStyle/>
        <a:p>
          <a:endParaRPr lang="tr-TR"/>
        </a:p>
      </dgm:t>
    </dgm:pt>
    <dgm:pt modelId="{918DF121-D7B3-48BB-9AA2-399C5C76A278}" type="pres">
      <dgm:prSet presAssocID="{890BE737-5146-4D46-BE6A-55AD6A32E05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84C80B-3358-4DA3-A5B5-455D4CA0B7F0}" type="pres">
      <dgm:prSet presAssocID="{890BE737-5146-4D46-BE6A-55AD6A32E055}" presName="dummy" presStyleCnt="0"/>
      <dgm:spPr/>
    </dgm:pt>
    <dgm:pt modelId="{BA651A70-D983-47DA-8EA7-9CF480A2E79B}" type="pres">
      <dgm:prSet presAssocID="{20B2574B-B37E-4603-901D-7E0A18F26AB9}" presName="sibTrans" presStyleLbl="sibTrans2D1" presStyleIdx="2" presStyleCnt="4"/>
      <dgm:spPr/>
      <dgm:t>
        <a:bodyPr/>
        <a:lstStyle/>
        <a:p>
          <a:endParaRPr lang="tr-TR"/>
        </a:p>
      </dgm:t>
    </dgm:pt>
    <dgm:pt modelId="{C1636706-2EE9-4194-A0BF-F866D641069E}" type="pres">
      <dgm:prSet presAssocID="{AC2599DE-4B11-4CCC-BE56-1EAD8B3641F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67812F-E07E-4697-980C-C048C0F22B21}" type="pres">
      <dgm:prSet presAssocID="{AC2599DE-4B11-4CCC-BE56-1EAD8B3641FB}" presName="dummy" presStyleCnt="0"/>
      <dgm:spPr/>
    </dgm:pt>
    <dgm:pt modelId="{689D1CE2-FF5B-4349-B161-B48026BE2FD9}" type="pres">
      <dgm:prSet presAssocID="{B16090C8-DBA1-4513-9054-0EE2BF154C57}" presName="sibTrans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344590E2-9D3B-499B-A54B-1C7BF62E579A}" type="presOf" srcId="{890BE737-5146-4D46-BE6A-55AD6A32E055}" destId="{918DF121-D7B3-48BB-9AA2-399C5C76A278}" srcOrd="0" destOrd="0" presId="urn:microsoft.com/office/officeart/2005/8/layout/radial6"/>
    <dgm:cxn modelId="{0C7EC9C4-BFBF-4BE5-A690-1FAB59A02486}" srcId="{A11EEC99-1EB7-4D42-B0FA-16ABC8C17A0B}" destId="{AC2599DE-4B11-4CCC-BE56-1EAD8B3641FB}" srcOrd="3" destOrd="0" parTransId="{4AAAFC79-BF7D-43B3-943D-EF14EDEB0249}" sibTransId="{B16090C8-DBA1-4513-9054-0EE2BF154C57}"/>
    <dgm:cxn modelId="{1CFED32F-6E6B-463F-ADAA-1713A0C50434}" type="presOf" srcId="{C4E6169A-98C5-4456-A99B-2700DB2879C2}" destId="{B1C69C30-40A6-428D-ABF3-CBF7CDF9E429}" srcOrd="0" destOrd="0" presId="urn:microsoft.com/office/officeart/2005/8/layout/radial6"/>
    <dgm:cxn modelId="{29B9EE60-0AE0-4D9C-941F-548F8866A2A0}" type="presOf" srcId="{B16090C8-DBA1-4513-9054-0EE2BF154C57}" destId="{689D1CE2-FF5B-4349-B161-B48026BE2FD9}" srcOrd="0" destOrd="0" presId="urn:microsoft.com/office/officeart/2005/8/layout/radial6"/>
    <dgm:cxn modelId="{72279461-5053-4FB7-A0FB-EBC8B2C075C2}" srcId="{A11EEC99-1EB7-4D42-B0FA-16ABC8C17A0B}" destId="{21999DEC-D055-43BB-94AF-5504D308FEA7}" srcOrd="0" destOrd="0" parTransId="{0A654F67-4C09-4BFE-A44B-14FC1DFB21B9}" sibTransId="{3EA6681F-BFF9-46B4-85F2-249192A6D315}"/>
    <dgm:cxn modelId="{4E292317-81B9-4624-92C1-7DB0928538CD}" type="presOf" srcId="{AC2599DE-4B11-4CCC-BE56-1EAD8B3641FB}" destId="{C1636706-2EE9-4194-A0BF-F866D641069E}" srcOrd="0" destOrd="0" presId="urn:microsoft.com/office/officeart/2005/8/layout/radial6"/>
    <dgm:cxn modelId="{19A5C412-6260-415A-B854-4A55C251726D}" srcId="{82372071-2C5D-47FE-9D00-099D62D7265C}" destId="{A11EEC99-1EB7-4D42-B0FA-16ABC8C17A0B}" srcOrd="0" destOrd="0" parTransId="{A3F4D2C1-2337-4E58-B390-737B225025D7}" sibTransId="{3D85750B-AB02-4504-ADD8-C216B7A74B90}"/>
    <dgm:cxn modelId="{F91DFC63-FFE2-4E13-B9A2-FA746D8E9622}" type="presOf" srcId="{5F7657F6-3198-48F1-9401-DFC8D522E605}" destId="{242B286E-3991-4301-A6B6-A23A699008ED}" srcOrd="0" destOrd="0" presId="urn:microsoft.com/office/officeart/2005/8/layout/radial6"/>
    <dgm:cxn modelId="{41B094C6-04AA-4183-8101-BB9D7C2FF70B}" srcId="{A11EEC99-1EB7-4D42-B0FA-16ABC8C17A0B}" destId="{890BE737-5146-4D46-BE6A-55AD6A32E055}" srcOrd="2" destOrd="0" parTransId="{22543016-31EA-47C3-9145-2EEEA8E7E9F7}" sibTransId="{20B2574B-B37E-4603-901D-7E0A18F26AB9}"/>
    <dgm:cxn modelId="{66FCE7F7-A4DB-438D-AA61-096B42CBFD44}" type="presOf" srcId="{3EA6681F-BFF9-46B4-85F2-249192A6D315}" destId="{6E1225CB-A52E-42D9-B175-381086BE7B45}" srcOrd="0" destOrd="0" presId="urn:microsoft.com/office/officeart/2005/8/layout/radial6"/>
    <dgm:cxn modelId="{90A56B79-6C9B-4E57-A206-8848129C847F}" type="presOf" srcId="{21999DEC-D055-43BB-94AF-5504D308FEA7}" destId="{0BC09BCB-4F4E-4A44-8577-E9C230D3144E}" srcOrd="0" destOrd="0" presId="urn:microsoft.com/office/officeart/2005/8/layout/radial6"/>
    <dgm:cxn modelId="{1DAC8898-6E44-4830-AFB3-BC0EBA50B272}" type="presOf" srcId="{20B2574B-B37E-4603-901D-7E0A18F26AB9}" destId="{BA651A70-D983-47DA-8EA7-9CF480A2E79B}" srcOrd="0" destOrd="0" presId="urn:microsoft.com/office/officeart/2005/8/layout/radial6"/>
    <dgm:cxn modelId="{81C23310-2C5F-4B51-BB5E-43702A22CDA8}" type="presOf" srcId="{A11EEC99-1EB7-4D42-B0FA-16ABC8C17A0B}" destId="{54BBDC39-C60B-45E7-A1B4-B48EB7C79AF0}" srcOrd="0" destOrd="0" presId="urn:microsoft.com/office/officeart/2005/8/layout/radial6"/>
    <dgm:cxn modelId="{1473CD9C-8DD4-440E-9231-1FA1D5078C3F}" srcId="{A11EEC99-1EB7-4D42-B0FA-16ABC8C17A0B}" destId="{C4E6169A-98C5-4456-A99B-2700DB2879C2}" srcOrd="1" destOrd="0" parTransId="{3B53BF60-78C6-4D94-B50B-08A6B2E64F19}" sibTransId="{5F7657F6-3198-48F1-9401-DFC8D522E605}"/>
    <dgm:cxn modelId="{D1F90282-19CD-407F-BB48-401EAE9834DA}" type="presOf" srcId="{82372071-2C5D-47FE-9D00-099D62D7265C}" destId="{32B36020-BFCA-4133-8C3A-C9AD09CA2CC6}" srcOrd="0" destOrd="0" presId="urn:microsoft.com/office/officeart/2005/8/layout/radial6"/>
    <dgm:cxn modelId="{F2C608E6-7F52-4FB6-A8FA-608044C71DB7}" type="presParOf" srcId="{32B36020-BFCA-4133-8C3A-C9AD09CA2CC6}" destId="{54BBDC39-C60B-45E7-A1B4-B48EB7C79AF0}" srcOrd="0" destOrd="0" presId="urn:microsoft.com/office/officeart/2005/8/layout/radial6"/>
    <dgm:cxn modelId="{50065A91-0A36-4A6C-B339-951FF33A2503}" type="presParOf" srcId="{32B36020-BFCA-4133-8C3A-C9AD09CA2CC6}" destId="{0BC09BCB-4F4E-4A44-8577-E9C230D3144E}" srcOrd="1" destOrd="0" presId="urn:microsoft.com/office/officeart/2005/8/layout/radial6"/>
    <dgm:cxn modelId="{53696201-B88A-4328-8749-07F502DA2027}" type="presParOf" srcId="{32B36020-BFCA-4133-8C3A-C9AD09CA2CC6}" destId="{814C2FF8-3F1F-438B-A90B-131964538BD0}" srcOrd="2" destOrd="0" presId="urn:microsoft.com/office/officeart/2005/8/layout/radial6"/>
    <dgm:cxn modelId="{4569ED14-074A-43D2-8574-6685ECC15AA1}" type="presParOf" srcId="{32B36020-BFCA-4133-8C3A-C9AD09CA2CC6}" destId="{6E1225CB-A52E-42D9-B175-381086BE7B45}" srcOrd="3" destOrd="0" presId="urn:microsoft.com/office/officeart/2005/8/layout/radial6"/>
    <dgm:cxn modelId="{6A67734C-7E8E-45EB-ACC7-C358AC5DCDB3}" type="presParOf" srcId="{32B36020-BFCA-4133-8C3A-C9AD09CA2CC6}" destId="{B1C69C30-40A6-428D-ABF3-CBF7CDF9E429}" srcOrd="4" destOrd="0" presId="urn:microsoft.com/office/officeart/2005/8/layout/radial6"/>
    <dgm:cxn modelId="{089D3AAE-D3FA-478E-BDDD-9D5B04597767}" type="presParOf" srcId="{32B36020-BFCA-4133-8C3A-C9AD09CA2CC6}" destId="{88229C86-3FFA-4462-8BCA-5049B898CDF7}" srcOrd="5" destOrd="0" presId="urn:microsoft.com/office/officeart/2005/8/layout/radial6"/>
    <dgm:cxn modelId="{1ADAC39A-5EE6-4BD6-833C-DAC6280756DB}" type="presParOf" srcId="{32B36020-BFCA-4133-8C3A-C9AD09CA2CC6}" destId="{242B286E-3991-4301-A6B6-A23A699008ED}" srcOrd="6" destOrd="0" presId="urn:microsoft.com/office/officeart/2005/8/layout/radial6"/>
    <dgm:cxn modelId="{59F936BF-23BF-4386-8495-9BB89A303AD7}" type="presParOf" srcId="{32B36020-BFCA-4133-8C3A-C9AD09CA2CC6}" destId="{918DF121-D7B3-48BB-9AA2-399C5C76A278}" srcOrd="7" destOrd="0" presId="urn:microsoft.com/office/officeart/2005/8/layout/radial6"/>
    <dgm:cxn modelId="{6A4FDB1C-9431-46B1-9EB1-999E6EFF64A5}" type="presParOf" srcId="{32B36020-BFCA-4133-8C3A-C9AD09CA2CC6}" destId="{C684C80B-3358-4DA3-A5B5-455D4CA0B7F0}" srcOrd="8" destOrd="0" presId="urn:microsoft.com/office/officeart/2005/8/layout/radial6"/>
    <dgm:cxn modelId="{DEB2AA80-DC3C-413C-820A-569826309695}" type="presParOf" srcId="{32B36020-BFCA-4133-8C3A-C9AD09CA2CC6}" destId="{BA651A70-D983-47DA-8EA7-9CF480A2E79B}" srcOrd="9" destOrd="0" presId="urn:microsoft.com/office/officeart/2005/8/layout/radial6"/>
    <dgm:cxn modelId="{9CF4796D-D768-4C00-8A66-457132D2D650}" type="presParOf" srcId="{32B36020-BFCA-4133-8C3A-C9AD09CA2CC6}" destId="{C1636706-2EE9-4194-A0BF-F866D641069E}" srcOrd="10" destOrd="0" presId="urn:microsoft.com/office/officeart/2005/8/layout/radial6"/>
    <dgm:cxn modelId="{E27324B1-C53F-4184-B1BB-0E5B5ED40BB8}" type="presParOf" srcId="{32B36020-BFCA-4133-8C3A-C9AD09CA2CC6}" destId="{0467812F-E07E-4697-980C-C048C0F22B21}" srcOrd="11" destOrd="0" presId="urn:microsoft.com/office/officeart/2005/8/layout/radial6"/>
    <dgm:cxn modelId="{7DD65537-BA3C-43EF-B6D5-94534C5944E3}" type="presParOf" srcId="{32B36020-BFCA-4133-8C3A-C9AD09CA2CC6}" destId="{689D1CE2-FF5B-4349-B161-B48026BE2FD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1DA34-1471-4AFA-8333-9AEC6E99A766}">
      <dsp:nvSpPr>
        <dsp:cNvPr id="0" name=""/>
        <dsp:cNvSpPr/>
      </dsp:nvSpPr>
      <dsp:spPr>
        <a:xfrm rot="5400000">
          <a:off x="-557949" y="570702"/>
          <a:ext cx="3719660" cy="26037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1</a:t>
          </a:r>
          <a:endParaRPr lang="tr-TR" sz="6500" kern="1200" dirty="0"/>
        </a:p>
      </dsp:txBody>
      <dsp:txXfrm rot="-5400000">
        <a:off x="0" y="1314634"/>
        <a:ext cx="2603762" cy="1115898"/>
      </dsp:txXfrm>
    </dsp:sp>
    <dsp:sp modelId="{E859D98D-153A-4411-B783-8C09B52BE75C}">
      <dsp:nvSpPr>
        <dsp:cNvPr id="0" name=""/>
        <dsp:cNvSpPr/>
      </dsp:nvSpPr>
      <dsp:spPr>
        <a:xfrm rot="5400000">
          <a:off x="10321208" y="-7717434"/>
          <a:ext cx="2417779" cy="17852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tr-TR" sz="3600" kern="1200" dirty="0" smtClean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tr-TR" sz="3600" kern="1200" dirty="0" smtClean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3600" kern="1200" dirty="0" smtClean="0"/>
            <a:t>Kariyerim ve Erasmus 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3600" kern="1200" dirty="0" smtClean="0"/>
            <a:t>Öğrenci Değişim Programları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tr-TR" sz="2700" kern="1200" dirty="0" smtClean="0"/>
        </a:p>
        <a:p>
          <a:pPr marL="28575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700" kern="1200" dirty="0"/>
        </a:p>
        <a:p>
          <a:pPr marL="28575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700" kern="1200" dirty="0"/>
        </a:p>
      </dsp:txBody>
      <dsp:txXfrm rot="-5400000">
        <a:off x="2603763" y="118037"/>
        <a:ext cx="17734644" cy="2181727"/>
      </dsp:txXfrm>
    </dsp:sp>
    <dsp:sp modelId="{4D46BE1F-9FEB-4369-9888-D7E192B47F25}">
      <dsp:nvSpPr>
        <dsp:cNvPr id="0" name=""/>
        <dsp:cNvSpPr/>
      </dsp:nvSpPr>
      <dsp:spPr>
        <a:xfrm rot="5400000">
          <a:off x="-557949" y="4106141"/>
          <a:ext cx="3719660" cy="26037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2</a:t>
          </a:r>
          <a:endParaRPr lang="tr-TR" sz="6500" kern="1200" dirty="0"/>
        </a:p>
      </dsp:txBody>
      <dsp:txXfrm rot="-5400000">
        <a:off x="0" y="4850073"/>
        <a:ext cx="2603762" cy="1115898"/>
      </dsp:txXfrm>
    </dsp:sp>
    <dsp:sp modelId="{5832A52C-DF49-4BDF-8F7D-CFAD62809073}">
      <dsp:nvSpPr>
        <dsp:cNvPr id="0" name=""/>
        <dsp:cNvSpPr/>
      </dsp:nvSpPr>
      <dsp:spPr>
        <a:xfrm rot="5400000">
          <a:off x="10321208" y="-4169253"/>
          <a:ext cx="2417779" cy="17852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400" kern="1200" dirty="0"/>
        </a:p>
        <a:p>
          <a:pPr marL="28575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400" kern="1200" dirty="0"/>
        </a:p>
        <a:p>
          <a:pPr marL="28575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600" kern="1200" dirty="0" err="1" smtClean="0"/>
            <a:t>Erasmus</a:t>
          </a:r>
          <a:r>
            <a:rPr lang="tr-TR" sz="3600" kern="1200" dirty="0" smtClean="0"/>
            <a:t> Öğrenim, Staj ve ESC </a:t>
          </a:r>
          <a:endParaRPr lang="tr-TR" sz="3400" kern="1200" dirty="0"/>
        </a:p>
        <a:p>
          <a:pPr marL="0" marR="0" lvl="2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3600" kern="1200" dirty="0" smtClean="0"/>
            <a:t>Başvuru Koşulları</a:t>
          </a:r>
          <a:endParaRPr lang="tr-TR" sz="3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3600" kern="1200" dirty="0" smtClean="0"/>
            <a:t>Başvuru Süreci</a:t>
          </a:r>
        </a:p>
        <a:p>
          <a:pPr marL="285750" lvl="1" indent="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600" kern="1200" dirty="0" smtClean="0"/>
        </a:p>
        <a:p>
          <a:pPr marL="285750" lvl="1" indent="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400" kern="1200" dirty="0"/>
        </a:p>
      </dsp:txBody>
      <dsp:txXfrm rot="-5400000">
        <a:off x="2603763" y="3666218"/>
        <a:ext cx="17734644" cy="2181727"/>
      </dsp:txXfrm>
    </dsp:sp>
    <dsp:sp modelId="{2E88FEF7-3A91-427A-A4E2-69971A1BB6BD}">
      <dsp:nvSpPr>
        <dsp:cNvPr id="0" name=""/>
        <dsp:cNvSpPr/>
      </dsp:nvSpPr>
      <dsp:spPr>
        <a:xfrm rot="5400000">
          <a:off x="-557949" y="7641580"/>
          <a:ext cx="3719660" cy="26037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3</a:t>
          </a:r>
          <a:endParaRPr lang="tr-TR" sz="6500" kern="1200" dirty="0"/>
        </a:p>
      </dsp:txBody>
      <dsp:txXfrm rot="-5400000">
        <a:off x="0" y="8385512"/>
        <a:ext cx="2603762" cy="1115898"/>
      </dsp:txXfrm>
    </dsp:sp>
    <dsp:sp modelId="{83E9A29A-D1ED-47AB-851D-DC31CF59ED80}">
      <dsp:nvSpPr>
        <dsp:cNvPr id="0" name=""/>
        <dsp:cNvSpPr/>
      </dsp:nvSpPr>
      <dsp:spPr>
        <a:xfrm rot="5400000">
          <a:off x="10321208" y="-633814"/>
          <a:ext cx="2417779" cy="17852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400" kern="1200" dirty="0" err="1" smtClean="0"/>
            <a:t>Pandemi</a:t>
          </a:r>
          <a:r>
            <a:rPr lang="tr-TR" sz="3400" kern="1200" dirty="0" smtClean="0"/>
            <a:t> Sürecinde </a:t>
          </a:r>
          <a:r>
            <a:rPr lang="tr-TR" sz="3400" kern="1200" dirty="0" err="1" smtClean="0"/>
            <a:t>Erasmus</a:t>
          </a:r>
          <a:r>
            <a:rPr lang="tr-TR" sz="3400" kern="1200" dirty="0" smtClean="0"/>
            <a:t> </a:t>
          </a:r>
          <a:endParaRPr lang="tr-T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400" kern="1200" dirty="0" smtClean="0"/>
            <a:t>Neden Erasmus? </a:t>
          </a:r>
          <a:endParaRPr lang="tr-TR" sz="3400" kern="1200" dirty="0"/>
        </a:p>
      </dsp:txBody>
      <dsp:txXfrm rot="-5400000">
        <a:off x="2603763" y="7201657"/>
        <a:ext cx="17734644" cy="2181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D3DFC-4C9B-4B61-832D-89FECF8755D3}">
      <dsp:nvSpPr>
        <dsp:cNvPr id="0" name=""/>
        <dsp:cNvSpPr/>
      </dsp:nvSpPr>
      <dsp:spPr>
        <a:xfrm>
          <a:off x="6973505" y="4395496"/>
          <a:ext cx="2984032" cy="2984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KA2 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Stratejik Ortaklıklar </a:t>
          </a:r>
          <a:endParaRPr lang="tr-TR" sz="3800" kern="1200" dirty="0"/>
        </a:p>
      </dsp:txBody>
      <dsp:txXfrm>
        <a:off x="7410506" y="4832497"/>
        <a:ext cx="2110030" cy="2110030"/>
      </dsp:txXfrm>
    </dsp:sp>
    <dsp:sp modelId="{E68C27AF-1496-4FD7-B4D9-75E9A48D6E25}">
      <dsp:nvSpPr>
        <dsp:cNvPr id="0" name=""/>
        <dsp:cNvSpPr/>
      </dsp:nvSpPr>
      <dsp:spPr>
        <a:xfrm rot="10739510">
          <a:off x="3582378" y="5927076"/>
          <a:ext cx="3391620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91620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 rot="10800000">
        <a:off x="5193398" y="5858811"/>
        <a:ext cx="169581" cy="169581"/>
      </dsp:txXfrm>
    </dsp:sp>
    <dsp:sp modelId="{5E95EC1D-2227-43FB-B9B8-FC27A092FDB6}">
      <dsp:nvSpPr>
        <dsp:cNvPr id="0" name=""/>
        <dsp:cNvSpPr/>
      </dsp:nvSpPr>
      <dsp:spPr>
        <a:xfrm>
          <a:off x="598839" y="4507675"/>
          <a:ext cx="2984032" cy="2984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/>
            <a:t>KA1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/>
            <a:t>Hareketlilikler </a:t>
          </a:r>
          <a:endParaRPr lang="tr-TR" sz="2700" b="1" kern="1200" dirty="0"/>
        </a:p>
      </dsp:txBody>
      <dsp:txXfrm>
        <a:off x="1035840" y="4944676"/>
        <a:ext cx="2110030" cy="2110030"/>
      </dsp:txXfrm>
    </dsp:sp>
    <dsp:sp modelId="{4A65C525-8B8E-4CD5-B5BC-EF58D343C05F}">
      <dsp:nvSpPr>
        <dsp:cNvPr id="0" name=""/>
        <dsp:cNvSpPr/>
      </dsp:nvSpPr>
      <dsp:spPr>
        <a:xfrm rot="11883">
          <a:off x="9957522" y="5880244"/>
          <a:ext cx="2371784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371784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11084120" y="5837474"/>
        <a:ext cx="118589" cy="118589"/>
      </dsp:txXfrm>
    </dsp:sp>
    <dsp:sp modelId="{480421A6-D5F3-4D21-AE43-85C534E52EA2}">
      <dsp:nvSpPr>
        <dsp:cNvPr id="0" name=""/>
        <dsp:cNvSpPr/>
      </dsp:nvSpPr>
      <dsp:spPr>
        <a:xfrm>
          <a:off x="12329290" y="4414009"/>
          <a:ext cx="2984032" cy="2984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KA3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Politika </a:t>
          </a:r>
          <a:endParaRPr lang="tr-TR" sz="2700" kern="1200" dirty="0"/>
        </a:p>
      </dsp:txBody>
      <dsp:txXfrm>
        <a:off x="12766291" y="4851010"/>
        <a:ext cx="2110030" cy="2110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D1CE2-FF5B-4349-B161-B48026BE2FD9}">
      <dsp:nvSpPr>
        <dsp:cNvPr id="0" name=""/>
        <dsp:cNvSpPr/>
      </dsp:nvSpPr>
      <dsp:spPr>
        <a:xfrm>
          <a:off x="3959730" y="1251102"/>
          <a:ext cx="8332306" cy="8332306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51A70-D983-47DA-8EA7-9CF480A2E79B}">
      <dsp:nvSpPr>
        <dsp:cNvPr id="0" name=""/>
        <dsp:cNvSpPr/>
      </dsp:nvSpPr>
      <dsp:spPr>
        <a:xfrm>
          <a:off x="3959730" y="1251102"/>
          <a:ext cx="8332306" cy="8332306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B286E-3991-4301-A6B6-A23A699008ED}">
      <dsp:nvSpPr>
        <dsp:cNvPr id="0" name=""/>
        <dsp:cNvSpPr/>
      </dsp:nvSpPr>
      <dsp:spPr>
        <a:xfrm>
          <a:off x="3959730" y="1251102"/>
          <a:ext cx="8332306" cy="8332306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225CB-A52E-42D9-B175-381086BE7B45}">
      <dsp:nvSpPr>
        <dsp:cNvPr id="0" name=""/>
        <dsp:cNvSpPr/>
      </dsp:nvSpPr>
      <dsp:spPr>
        <a:xfrm>
          <a:off x="3959730" y="1251102"/>
          <a:ext cx="8332306" cy="8332306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BDC39-C60B-45E7-A1B4-B48EB7C79AF0}">
      <dsp:nvSpPr>
        <dsp:cNvPr id="0" name=""/>
        <dsp:cNvSpPr/>
      </dsp:nvSpPr>
      <dsp:spPr>
        <a:xfrm>
          <a:off x="6207492" y="3498864"/>
          <a:ext cx="3836781" cy="3836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Amaç </a:t>
          </a:r>
          <a:endParaRPr lang="tr-TR" sz="6500" kern="1200" dirty="0"/>
        </a:p>
      </dsp:txBody>
      <dsp:txXfrm>
        <a:off x="6769376" y="4060748"/>
        <a:ext cx="2713013" cy="2713013"/>
      </dsp:txXfrm>
    </dsp:sp>
    <dsp:sp modelId="{0BC09BCB-4F4E-4A44-8577-E9C230D3144E}">
      <dsp:nvSpPr>
        <dsp:cNvPr id="0" name=""/>
        <dsp:cNvSpPr/>
      </dsp:nvSpPr>
      <dsp:spPr>
        <a:xfrm>
          <a:off x="6783009" y="4915"/>
          <a:ext cx="2685747" cy="2685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Kişisel gelişim</a:t>
          </a:r>
          <a:endParaRPr lang="tr-TR" sz="3500" kern="1200" dirty="0"/>
        </a:p>
      </dsp:txBody>
      <dsp:txXfrm>
        <a:off x="7176328" y="398234"/>
        <a:ext cx="1899109" cy="1899109"/>
      </dsp:txXfrm>
    </dsp:sp>
    <dsp:sp modelId="{B1C69C30-40A6-428D-ABF3-CBF7CDF9E429}">
      <dsp:nvSpPr>
        <dsp:cNvPr id="0" name=""/>
        <dsp:cNvSpPr/>
      </dsp:nvSpPr>
      <dsp:spPr>
        <a:xfrm>
          <a:off x="10852476" y="4074381"/>
          <a:ext cx="2685747" cy="2685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İstihdam olanakları</a:t>
          </a:r>
          <a:endParaRPr lang="tr-TR" sz="3500" kern="1200" dirty="0"/>
        </a:p>
      </dsp:txBody>
      <dsp:txXfrm>
        <a:off x="11245795" y="4467700"/>
        <a:ext cx="1899109" cy="1899109"/>
      </dsp:txXfrm>
    </dsp:sp>
    <dsp:sp modelId="{918DF121-D7B3-48BB-9AA2-399C5C76A278}">
      <dsp:nvSpPr>
        <dsp:cNvPr id="0" name=""/>
        <dsp:cNvSpPr/>
      </dsp:nvSpPr>
      <dsp:spPr>
        <a:xfrm>
          <a:off x="6783009" y="8143848"/>
          <a:ext cx="2685747" cy="2685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Kültürel çeşitlilik</a:t>
          </a:r>
          <a:endParaRPr lang="tr-TR" sz="3500" kern="1200" dirty="0"/>
        </a:p>
      </dsp:txBody>
      <dsp:txXfrm>
        <a:off x="7176328" y="8537167"/>
        <a:ext cx="1899109" cy="1899109"/>
      </dsp:txXfrm>
    </dsp:sp>
    <dsp:sp modelId="{C1636706-2EE9-4194-A0BF-F866D641069E}">
      <dsp:nvSpPr>
        <dsp:cNvPr id="0" name=""/>
        <dsp:cNvSpPr/>
      </dsp:nvSpPr>
      <dsp:spPr>
        <a:xfrm>
          <a:off x="2713543" y="4074381"/>
          <a:ext cx="2685747" cy="2685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Yeni beceriler</a:t>
          </a:r>
          <a:endParaRPr lang="tr-TR" sz="3500" kern="1200" dirty="0"/>
        </a:p>
      </dsp:txBody>
      <dsp:txXfrm>
        <a:off x="3106862" y="4467700"/>
        <a:ext cx="1899109" cy="1899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9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4DE79-268F-4C1A-8933-263129D2AF90}" type="datetimeFigureOut">
              <a:rPr kumimoji="0" lang="en-US" sz="2399" b="0" i="0" u="none" strike="noStrike" kern="1200" cap="none" spc="0" normalizeH="0" baseline="0" noProof="0" dirty="0">
                <a:ln>
                  <a:noFill/>
                </a:ln>
                <a:solidFill>
                  <a:srgbClr val="999999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2/18/2021</a:t>
            </a:fld>
            <a:endParaRPr kumimoji="0" lang="en-US" sz="2399" b="0" i="0" u="none" strike="noStrike" kern="1200" cap="none" spc="0" normalizeH="0" baseline="0" noProof="0" dirty="0">
              <a:ln>
                <a:noFill/>
              </a:ln>
              <a:solidFill>
                <a:srgbClr val="999999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9" b="0" i="0" u="none" strike="noStrike" kern="1200" cap="none" spc="0" normalizeH="0" baseline="0" noProof="0" dirty="0">
              <a:ln>
                <a:noFill/>
              </a:ln>
              <a:solidFill>
                <a:srgbClr val="999999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399" b="0" i="0" u="none" strike="noStrike" kern="1200" cap="none" spc="0" normalizeH="0" baseline="0" noProof="0" dirty="0">
                <a:ln>
                  <a:noFill/>
                </a:ln>
                <a:solidFill>
                  <a:srgbClr val="999999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399" b="0" i="0" u="none" strike="noStrike" kern="1200" cap="none" spc="0" normalizeH="0" baseline="0" noProof="0" dirty="0">
              <a:ln>
                <a:noFill/>
              </a:ln>
              <a:solidFill>
                <a:srgbClr val="999999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56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ulik@bartin.edu.tr" TargetMode="External"/><Relationship Id="rId2" Type="http://schemas.openxmlformats.org/officeDocument/2006/relationships/hyperlink" Target="https://erasmus.bartin.edu.t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ternational@personel.bartin.edu.t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19">
            <a:extLst>
              <a:ext uri="{FF2B5EF4-FFF2-40B4-BE49-F238E27FC236}">
                <a16:creationId xmlns:a16="http://schemas.microsoft.com/office/drawing/2014/main" id="{FDE0BEE1-1544-A741-9DCA-FA1ED24C0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7881" y="5977504"/>
            <a:ext cx="462290" cy="654314"/>
          </a:xfrm>
          <a:custGeom>
            <a:avLst/>
            <a:gdLst>
              <a:gd name="T0" fmla="*/ 285 w 286"/>
              <a:gd name="T1" fmla="*/ 8 h 404"/>
              <a:gd name="T2" fmla="*/ 285 w 286"/>
              <a:gd name="T3" fmla="*/ 8 h 404"/>
              <a:gd name="T4" fmla="*/ 277 w 286"/>
              <a:gd name="T5" fmla="*/ 0 h 404"/>
              <a:gd name="T6" fmla="*/ 269 w 286"/>
              <a:gd name="T7" fmla="*/ 8 h 404"/>
              <a:gd name="T8" fmla="*/ 269 w 286"/>
              <a:gd name="T9" fmla="*/ 253 h 404"/>
              <a:gd name="T10" fmla="*/ 236 w 286"/>
              <a:gd name="T11" fmla="*/ 220 h 404"/>
              <a:gd name="T12" fmla="*/ 236 w 286"/>
              <a:gd name="T13" fmla="*/ 29 h 404"/>
              <a:gd name="T14" fmla="*/ 228 w 286"/>
              <a:gd name="T15" fmla="*/ 21 h 404"/>
              <a:gd name="T16" fmla="*/ 220 w 286"/>
              <a:gd name="T17" fmla="*/ 29 h 404"/>
              <a:gd name="T18" fmla="*/ 220 w 286"/>
              <a:gd name="T19" fmla="*/ 220 h 404"/>
              <a:gd name="T20" fmla="*/ 179 w 286"/>
              <a:gd name="T21" fmla="*/ 261 h 404"/>
              <a:gd name="T22" fmla="*/ 147 w 286"/>
              <a:gd name="T23" fmla="*/ 220 h 404"/>
              <a:gd name="T24" fmla="*/ 135 w 286"/>
              <a:gd name="T25" fmla="*/ 220 h 404"/>
              <a:gd name="T26" fmla="*/ 102 w 286"/>
              <a:gd name="T27" fmla="*/ 261 h 404"/>
              <a:gd name="T28" fmla="*/ 69 w 286"/>
              <a:gd name="T29" fmla="*/ 220 h 404"/>
              <a:gd name="T30" fmla="*/ 69 w 286"/>
              <a:gd name="T31" fmla="*/ 29 h 404"/>
              <a:gd name="T32" fmla="*/ 61 w 286"/>
              <a:gd name="T33" fmla="*/ 21 h 404"/>
              <a:gd name="T34" fmla="*/ 53 w 286"/>
              <a:gd name="T35" fmla="*/ 29 h 404"/>
              <a:gd name="T36" fmla="*/ 53 w 286"/>
              <a:gd name="T37" fmla="*/ 220 h 404"/>
              <a:gd name="T38" fmla="*/ 17 w 286"/>
              <a:gd name="T39" fmla="*/ 257 h 404"/>
              <a:gd name="T40" fmla="*/ 17 w 286"/>
              <a:gd name="T41" fmla="*/ 8 h 404"/>
              <a:gd name="T42" fmla="*/ 8 w 286"/>
              <a:gd name="T43" fmla="*/ 0 h 404"/>
              <a:gd name="T44" fmla="*/ 0 w 286"/>
              <a:gd name="T45" fmla="*/ 8 h 404"/>
              <a:gd name="T46" fmla="*/ 0 w 286"/>
              <a:gd name="T47" fmla="*/ 273 h 404"/>
              <a:gd name="T48" fmla="*/ 0 w 286"/>
              <a:gd name="T49" fmla="*/ 273 h 404"/>
              <a:gd name="T50" fmla="*/ 0 w 286"/>
              <a:gd name="T51" fmla="*/ 273 h 404"/>
              <a:gd name="T52" fmla="*/ 0 w 286"/>
              <a:gd name="T53" fmla="*/ 277 h 404"/>
              <a:gd name="T54" fmla="*/ 0 w 286"/>
              <a:gd name="T55" fmla="*/ 277 h 404"/>
              <a:gd name="T56" fmla="*/ 0 w 286"/>
              <a:gd name="T57" fmla="*/ 277 h 404"/>
              <a:gd name="T58" fmla="*/ 0 w 286"/>
              <a:gd name="T59" fmla="*/ 281 h 404"/>
              <a:gd name="T60" fmla="*/ 0 w 286"/>
              <a:gd name="T61" fmla="*/ 281 h 404"/>
              <a:gd name="T62" fmla="*/ 0 w 286"/>
              <a:gd name="T63" fmla="*/ 281 h 404"/>
              <a:gd name="T64" fmla="*/ 135 w 286"/>
              <a:gd name="T65" fmla="*/ 403 h 404"/>
              <a:gd name="T66" fmla="*/ 143 w 286"/>
              <a:gd name="T67" fmla="*/ 403 h 404"/>
              <a:gd name="T68" fmla="*/ 147 w 286"/>
              <a:gd name="T69" fmla="*/ 403 h 404"/>
              <a:gd name="T70" fmla="*/ 281 w 286"/>
              <a:gd name="T71" fmla="*/ 277 h 404"/>
              <a:gd name="T72" fmla="*/ 281 w 286"/>
              <a:gd name="T73" fmla="*/ 277 h 404"/>
              <a:gd name="T74" fmla="*/ 285 w 286"/>
              <a:gd name="T75" fmla="*/ 277 h 404"/>
              <a:gd name="T76" fmla="*/ 285 w 286"/>
              <a:gd name="T77" fmla="*/ 273 h 404"/>
              <a:gd name="T78" fmla="*/ 285 w 286"/>
              <a:gd name="T79" fmla="*/ 273 h 404"/>
              <a:gd name="T80" fmla="*/ 285 w 286"/>
              <a:gd name="T81" fmla="*/ 8 h 404"/>
              <a:gd name="T82" fmla="*/ 102 w 286"/>
              <a:gd name="T83" fmla="*/ 281 h 404"/>
              <a:gd name="T84" fmla="*/ 102 w 286"/>
              <a:gd name="T85" fmla="*/ 281 h 404"/>
              <a:gd name="T86" fmla="*/ 102 w 286"/>
              <a:gd name="T87" fmla="*/ 281 h 404"/>
              <a:gd name="T88" fmla="*/ 110 w 286"/>
              <a:gd name="T89" fmla="*/ 277 h 404"/>
              <a:gd name="T90" fmla="*/ 143 w 286"/>
              <a:gd name="T91" fmla="*/ 240 h 404"/>
              <a:gd name="T92" fmla="*/ 175 w 286"/>
              <a:gd name="T93" fmla="*/ 277 h 404"/>
              <a:gd name="T94" fmla="*/ 179 w 286"/>
              <a:gd name="T95" fmla="*/ 281 h 404"/>
              <a:gd name="T96" fmla="*/ 188 w 286"/>
              <a:gd name="T97" fmla="*/ 281 h 404"/>
              <a:gd name="T98" fmla="*/ 228 w 286"/>
              <a:gd name="T99" fmla="*/ 236 h 404"/>
              <a:gd name="T100" fmla="*/ 265 w 286"/>
              <a:gd name="T101" fmla="*/ 273 h 404"/>
              <a:gd name="T102" fmla="*/ 204 w 286"/>
              <a:gd name="T103" fmla="*/ 326 h 404"/>
              <a:gd name="T104" fmla="*/ 78 w 286"/>
              <a:gd name="T105" fmla="*/ 326 h 404"/>
              <a:gd name="T106" fmla="*/ 21 w 286"/>
              <a:gd name="T107" fmla="*/ 273 h 404"/>
              <a:gd name="T108" fmla="*/ 61 w 286"/>
              <a:gd name="T109" fmla="*/ 236 h 404"/>
              <a:gd name="T110" fmla="*/ 98 w 286"/>
              <a:gd name="T111" fmla="*/ 281 h 404"/>
              <a:gd name="T112" fmla="*/ 102 w 286"/>
              <a:gd name="T113" fmla="*/ 281 h 404"/>
              <a:gd name="T114" fmla="*/ 143 w 286"/>
              <a:gd name="T115" fmla="*/ 383 h 404"/>
              <a:gd name="T116" fmla="*/ 143 w 286"/>
              <a:gd name="T117" fmla="*/ 383 h 404"/>
              <a:gd name="T118" fmla="*/ 98 w 286"/>
              <a:gd name="T119" fmla="*/ 342 h 404"/>
              <a:gd name="T120" fmla="*/ 183 w 286"/>
              <a:gd name="T121" fmla="*/ 342 h 404"/>
              <a:gd name="T122" fmla="*/ 143 w 286"/>
              <a:gd name="T123" fmla="*/ 383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86" h="404">
                <a:moveTo>
                  <a:pt x="285" y="8"/>
                </a:moveTo>
                <a:lnTo>
                  <a:pt x="285" y="8"/>
                </a:lnTo>
                <a:cubicBezTo>
                  <a:pt x="285" y="4"/>
                  <a:pt x="281" y="0"/>
                  <a:pt x="277" y="0"/>
                </a:cubicBezTo>
                <a:cubicBezTo>
                  <a:pt x="273" y="0"/>
                  <a:pt x="269" y="4"/>
                  <a:pt x="269" y="8"/>
                </a:cubicBezTo>
                <a:cubicBezTo>
                  <a:pt x="269" y="253"/>
                  <a:pt x="269" y="253"/>
                  <a:pt x="269" y="253"/>
                </a:cubicBezTo>
                <a:cubicBezTo>
                  <a:pt x="236" y="220"/>
                  <a:pt x="236" y="220"/>
                  <a:pt x="236" y="220"/>
                </a:cubicBezTo>
                <a:cubicBezTo>
                  <a:pt x="236" y="29"/>
                  <a:pt x="236" y="29"/>
                  <a:pt x="236" y="29"/>
                </a:cubicBezTo>
                <a:cubicBezTo>
                  <a:pt x="236" y="25"/>
                  <a:pt x="232" y="21"/>
                  <a:pt x="228" y="21"/>
                </a:cubicBezTo>
                <a:cubicBezTo>
                  <a:pt x="224" y="21"/>
                  <a:pt x="220" y="25"/>
                  <a:pt x="220" y="29"/>
                </a:cubicBezTo>
                <a:cubicBezTo>
                  <a:pt x="220" y="220"/>
                  <a:pt x="220" y="220"/>
                  <a:pt x="220" y="220"/>
                </a:cubicBezTo>
                <a:cubicBezTo>
                  <a:pt x="179" y="261"/>
                  <a:pt x="179" y="261"/>
                  <a:pt x="179" y="261"/>
                </a:cubicBezTo>
                <a:cubicBezTo>
                  <a:pt x="147" y="220"/>
                  <a:pt x="147" y="220"/>
                  <a:pt x="147" y="220"/>
                </a:cubicBezTo>
                <a:cubicBezTo>
                  <a:pt x="147" y="216"/>
                  <a:pt x="139" y="216"/>
                  <a:pt x="135" y="220"/>
                </a:cubicBezTo>
                <a:cubicBezTo>
                  <a:pt x="102" y="261"/>
                  <a:pt x="102" y="261"/>
                  <a:pt x="102" y="261"/>
                </a:cubicBezTo>
                <a:cubicBezTo>
                  <a:pt x="69" y="220"/>
                  <a:pt x="69" y="220"/>
                  <a:pt x="69" y="220"/>
                </a:cubicBezTo>
                <a:cubicBezTo>
                  <a:pt x="69" y="29"/>
                  <a:pt x="69" y="29"/>
                  <a:pt x="69" y="29"/>
                </a:cubicBezTo>
                <a:cubicBezTo>
                  <a:pt x="69" y="25"/>
                  <a:pt x="65" y="21"/>
                  <a:pt x="61" y="21"/>
                </a:cubicBezTo>
                <a:cubicBezTo>
                  <a:pt x="57" y="21"/>
                  <a:pt x="53" y="25"/>
                  <a:pt x="53" y="29"/>
                </a:cubicBezTo>
                <a:cubicBezTo>
                  <a:pt x="53" y="220"/>
                  <a:pt x="53" y="220"/>
                  <a:pt x="53" y="220"/>
                </a:cubicBezTo>
                <a:cubicBezTo>
                  <a:pt x="17" y="257"/>
                  <a:pt x="17" y="257"/>
                  <a:pt x="17" y="257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4"/>
                  <a:pt x="12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273"/>
                  <a:pt x="0" y="273"/>
                  <a:pt x="0" y="273"/>
                </a:cubicBezTo>
                <a:lnTo>
                  <a:pt x="0" y="273"/>
                </a:lnTo>
                <a:lnTo>
                  <a:pt x="0" y="273"/>
                </a:lnTo>
                <a:cubicBezTo>
                  <a:pt x="0" y="273"/>
                  <a:pt x="0" y="273"/>
                  <a:pt x="0" y="277"/>
                </a:cubicBezTo>
                <a:lnTo>
                  <a:pt x="0" y="277"/>
                </a:lnTo>
                <a:lnTo>
                  <a:pt x="0" y="277"/>
                </a:lnTo>
                <a:cubicBezTo>
                  <a:pt x="0" y="277"/>
                  <a:pt x="0" y="277"/>
                  <a:pt x="0" y="281"/>
                </a:cubicBezTo>
                <a:lnTo>
                  <a:pt x="0" y="281"/>
                </a:lnTo>
                <a:lnTo>
                  <a:pt x="0" y="281"/>
                </a:lnTo>
                <a:cubicBezTo>
                  <a:pt x="135" y="403"/>
                  <a:pt x="135" y="403"/>
                  <a:pt x="135" y="403"/>
                </a:cubicBezTo>
                <a:cubicBezTo>
                  <a:pt x="139" y="403"/>
                  <a:pt x="139" y="403"/>
                  <a:pt x="143" y="403"/>
                </a:cubicBezTo>
                <a:lnTo>
                  <a:pt x="147" y="403"/>
                </a:lnTo>
                <a:cubicBezTo>
                  <a:pt x="281" y="277"/>
                  <a:pt x="281" y="277"/>
                  <a:pt x="281" y="277"/>
                </a:cubicBezTo>
                <a:lnTo>
                  <a:pt x="281" y="277"/>
                </a:lnTo>
                <a:cubicBezTo>
                  <a:pt x="281" y="277"/>
                  <a:pt x="281" y="277"/>
                  <a:pt x="285" y="277"/>
                </a:cubicBezTo>
                <a:cubicBezTo>
                  <a:pt x="285" y="273"/>
                  <a:pt x="285" y="273"/>
                  <a:pt x="285" y="273"/>
                </a:cubicBezTo>
                <a:lnTo>
                  <a:pt x="285" y="273"/>
                </a:lnTo>
                <a:lnTo>
                  <a:pt x="285" y="8"/>
                </a:lnTo>
                <a:close/>
                <a:moveTo>
                  <a:pt x="102" y="281"/>
                </a:moveTo>
                <a:lnTo>
                  <a:pt x="102" y="281"/>
                </a:lnTo>
                <a:lnTo>
                  <a:pt x="102" y="281"/>
                </a:lnTo>
                <a:cubicBezTo>
                  <a:pt x="106" y="281"/>
                  <a:pt x="110" y="281"/>
                  <a:pt x="110" y="277"/>
                </a:cubicBezTo>
                <a:cubicBezTo>
                  <a:pt x="143" y="240"/>
                  <a:pt x="143" y="240"/>
                  <a:pt x="143" y="240"/>
                </a:cubicBezTo>
                <a:cubicBezTo>
                  <a:pt x="175" y="277"/>
                  <a:pt x="175" y="277"/>
                  <a:pt x="175" y="277"/>
                </a:cubicBezTo>
                <a:cubicBezTo>
                  <a:pt x="175" y="281"/>
                  <a:pt x="179" y="281"/>
                  <a:pt x="179" y="281"/>
                </a:cubicBezTo>
                <a:cubicBezTo>
                  <a:pt x="183" y="281"/>
                  <a:pt x="183" y="281"/>
                  <a:pt x="188" y="281"/>
                </a:cubicBezTo>
                <a:cubicBezTo>
                  <a:pt x="228" y="236"/>
                  <a:pt x="228" y="236"/>
                  <a:pt x="228" y="236"/>
                </a:cubicBezTo>
                <a:cubicBezTo>
                  <a:pt x="265" y="273"/>
                  <a:pt x="265" y="273"/>
                  <a:pt x="265" y="273"/>
                </a:cubicBezTo>
                <a:cubicBezTo>
                  <a:pt x="204" y="326"/>
                  <a:pt x="204" y="326"/>
                  <a:pt x="204" y="326"/>
                </a:cubicBezTo>
                <a:cubicBezTo>
                  <a:pt x="78" y="326"/>
                  <a:pt x="78" y="326"/>
                  <a:pt x="78" y="326"/>
                </a:cubicBezTo>
                <a:cubicBezTo>
                  <a:pt x="21" y="273"/>
                  <a:pt x="21" y="273"/>
                  <a:pt x="21" y="273"/>
                </a:cubicBezTo>
                <a:cubicBezTo>
                  <a:pt x="61" y="236"/>
                  <a:pt x="61" y="236"/>
                  <a:pt x="61" y="236"/>
                </a:cubicBezTo>
                <a:cubicBezTo>
                  <a:pt x="98" y="281"/>
                  <a:pt x="98" y="281"/>
                  <a:pt x="98" y="281"/>
                </a:cubicBezTo>
                <a:lnTo>
                  <a:pt x="102" y="281"/>
                </a:lnTo>
                <a:close/>
                <a:moveTo>
                  <a:pt x="143" y="383"/>
                </a:moveTo>
                <a:lnTo>
                  <a:pt x="143" y="383"/>
                </a:lnTo>
                <a:cubicBezTo>
                  <a:pt x="98" y="342"/>
                  <a:pt x="98" y="342"/>
                  <a:pt x="98" y="342"/>
                </a:cubicBezTo>
                <a:cubicBezTo>
                  <a:pt x="183" y="342"/>
                  <a:pt x="183" y="342"/>
                  <a:pt x="183" y="342"/>
                </a:cubicBezTo>
                <a:lnTo>
                  <a:pt x="143" y="3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3024"/>
          </a:p>
        </p:txBody>
      </p:sp>
      <p:sp>
        <p:nvSpPr>
          <p:cNvPr id="65" name="Freeform 59">
            <a:extLst>
              <a:ext uri="{FF2B5EF4-FFF2-40B4-BE49-F238E27FC236}">
                <a16:creationId xmlns:a16="http://schemas.microsoft.com/office/drawing/2014/main" id="{EADE2659-3927-5749-AF89-D3816DA46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6279" y="7119455"/>
            <a:ext cx="462290" cy="640089"/>
          </a:xfrm>
          <a:custGeom>
            <a:avLst/>
            <a:gdLst>
              <a:gd name="T0" fmla="*/ 154 w 286"/>
              <a:gd name="T1" fmla="*/ 395 h 396"/>
              <a:gd name="T2" fmla="*/ 0 w 286"/>
              <a:gd name="T3" fmla="*/ 21 h 396"/>
              <a:gd name="T4" fmla="*/ 28 w 286"/>
              <a:gd name="T5" fmla="*/ 8 h 396"/>
              <a:gd name="T6" fmla="*/ 44 w 286"/>
              <a:gd name="T7" fmla="*/ 12 h 396"/>
              <a:gd name="T8" fmla="*/ 89 w 286"/>
              <a:gd name="T9" fmla="*/ 0 h 396"/>
              <a:gd name="T10" fmla="*/ 130 w 286"/>
              <a:gd name="T11" fmla="*/ 12 h 396"/>
              <a:gd name="T12" fmla="*/ 150 w 286"/>
              <a:gd name="T13" fmla="*/ 8 h 396"/>
              <a:gd name="T14" fmla="*/ 183 w 286"/>
              <a:gd name="T15" fmla="*/ 8 h 396"/>
              <a:gd name="T16" fmla="*/ 199 w 286"/>
              <a:gd name="T17" fmla="*/ 12 h 396"/>
              <a:gd name="T18" fmla="*/ 228 w 286"/>
              <a:gd name="T19" fmla="*/ 41 h 396"/>
              <a:gd name="T20" fmla="*/ 211 w 286"/>
              <a:gd name="T21" fmla="*/ 29 h 396"/>
              <a:gd name="T22" fmla="*/ 191 w 286"/>
              <a:gd name="T23" fmla="*/ 69 h 396"/>
              <a:gd name="T24" fmla="*/ 150 w 286"/>
              <a:gd name="T25" fmla="*/ 29 h 396"/>
              <a:gd name="T26" fmla="*/ 130 w 286"/>
              <a:gd name="T27" fmla="*/ 61 h 396"/>
              <a:gd name="T28" fmla="*/ 97 w 286"/>
              <a:gd name="T29" fmla="*/ 61 h 396"/>
              <a:gd name="T30" fmla="*/ 81 w 286"/>
              <a:gd name="T31" fmla="*/ 29 h 396"/>
              <a:gd name="T32" fmla="*/ 36 w 286"/>
              <a:gd name="T33" fmla="*/ 69 h 396"/>
              <a:gd name="T34" fmla="*/ 16 w 286"/>
              <a:gd name="T35" fmla="*/ 29 h 396"/>
              <a:gd name="T36" fmla="*/ 163 w 286"/>
              <a:gd name="T37" fmla="*/ 387 h 396"/>
              <a:gd name="T38" fmla="*/ 240 w 286"/>
              <a:gd name="T39" fmla="*/ 342 h 396"/>
              <a:gd name="T40" fmla="*/ 240 w 286"/>
              <a:gd name="T41" fmla="*/ 346 h 396"/>
              <a:gd name="T42" fmla="*/ 191 w 286"/>
              <a:gd name="T43" fmla="*/ 395 h 396"/>
              <a:gd name="T44" fmla="*/ 158 w 286"/>
              <a:gd name="T45" fmla="*/ 334 h 396"/>
              <a:gd name="T46" fmla="*/ 158 w 286"/>
              <a:gd name="T47" fmla="*/ 330 h 396"/>
              <a:gd name="T48" fmla="*/ 199 w 286"/>
              <a:gd name="T49" fmla="*/ 102 h 396"/>
              <a:gd name="T50" fmla="*/ 252 w 286"/>
              <a:gd name="T51" fmla="*/ 53 h 396"/>
              <a:gd name="T52" fmla="*/ 219 w 286"/>
              <a:gd name="T53" fmla="*/ 90 h 396"/>
              <a:gd name="T54" fmla="*/ 244 w 286"/>
              <a:gd name="T55" fmla="*/ 102 h 396"/>
              <a:gd name="T56" fmla="*/ 268 w 286"/>
              <a:gd name="T57" fmla="*/ 106 h 396"/>
              <a:gd name="T58" fmla="*/ 248 w 286"/>
              <a:gd name="T59" fmla="*/ 69 h 396"/>
              <a:gd name="T60" fmla="*/ 264 w 286"/>
              <a:gd name="T61" fmla="*/ 122 h 396"/>
              <a:gd name="T62" fmla="*/ 228 w 286"/>
              <a:gd name="T63" fmla="*/ 334 h 396"/>
              <a:gd name="T64" fmla="*/ 179 w 286"/>
              <a:gd name="T65" fmla="*/ 322 h 396"/>
              <a:gd name="T66" fmla="*/ 215 w 286"/>
              <a:gd name="T67" fmla="*/ 114 h 396"/>
              <a:gd name="T68" fmla="*/ 215 w 286"/>
              <a:gd name="T69" fmla="*/ 346 h 396"/>
              <a:gd name="T70" fmla="*/ 215 w 286"/>
              <a:gd name="T71" fmla="*/ 346 h 396"/>
              <a:gd name="T72" fmla="*/ 175 w 286"/>
              <a:gd name="T73" fmla="*/ 110 h 396"/>
              <a:gd name="T74" fmla="*/ 49 w 286"/>
              <a:gd name="T75" fmla="*/ 126 h 396"/>
              <a:gd name="T76" fmla="*/ 175 w 286"/>
              <a:gd name="T77" fmla="*/ 167 h 396"/>
              <a:gd name="T78" fmla="*/ 49 w 286"/>
              <a:gd name="T79" fmla="*/ 159 h 396"/>
              <a:gd name="T80" fmla="*/ 167 w 286"/>
              <a:gd name="T81" fmla="*/ 175 h 396"/>
              <a:gd name="T82" fmla="*/ 167 w 286"/>
              <a:gd name="T83" fmla="*/ 216 h 396"/>
              <a:gd name="T84" fmla="*/ 40 w 286"/>
              <a:gd name="T85" fmla="*/ 216 h 396"/>
              <a:gd name="T86" fmla="*/ 167 w 286"/>
              <a:gd name="T87" fmla="*/ 216 h 396"/>
              <a:gd name="T88" fmla="*/ 40 w 286"/>
              <a:gd name="T89" fmla="*/ 261 h 396"/>
              <a:gd name="T90" fmla="*/ 154 w 286"/>
              <a:gd name="T91" fmla="*/ 261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86" h="396">
                <a:moveTo>
                  <a:pt x="163" y="387"/>
                </a:moveTo>
                <a:lnTo>
                  <a:pt x="163" y="387"/>
                </a:lnTo>
                <a:cubicBezTo>
                  <a:pt x="163" y="391"/>
                  <a:pt x="158" y="395"/>
                  <a:pt x="154" y="395"/>
                </a:cubicBezTo>
                <a:cubicBezTo>
                  <a:pt x="8" y="395"/>
                  <a:pt x="8" y="395"/>
                  <a:pt x="8" y="395"/>
                </a:cubicBezTo>
                <a:cubicBezTo>
                  <a:pt x="4" y="395"/>
                  <a:pt x="0" y="391"/>
                  <a:pt x="0" y="387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6"/>
                  <a:pt x="4" y="12"/>
                  <a:pt x="8" y="12"/>
                </a:cubicBezTo>
                <a:cubicBezTo>
                  <a:pt x="28" y="12"/>
                  <a:pt x="28" y="12"/>
                  <a:pt x="28" y="12"/>
                </a:cubicBezTo>
                <a:cubicBezTo>
                  <a:pt x="28" y="8"/>
                  <a:pt x="28" y="8"/>
                  <a:pt x="28" y="8"/>
                </a:cubicBezTo>
                <a:cubicBezTo>
                  <a:pt x="28" y="4"/>
                  <a:pt x="32" y="0"/>
                  <a:pt x="36" y="0"/>
                </a:cubicBezTo>
                <a:cubicBezTo>
                  <a:pt x="40" y="0"/>
                  <a:pt x="44" y="4"/>
                  <a:pt x="44" y="8"/>
                </a:cubicBezTo>
                <a:cubicBezTo>
                  <a:pt x="44" y="12"/>
                  <a:pt x="44" y="12"/>
                  <a:pt x="44" y="12"/>
                </a:cubicBezTo>
                <a:cubicBezTo>
                  <a:pt x="81" y="12"/>
                  <a:pt x="81" y="12"/>
                  <a:pt x="81" y="12"/>
                </a:cubicBezTo>
                <a:cubicBezTo>
                  <a:pt x="81" y="8"/>
                  <a:pt x="81" y="8"/>
                  <a:pt x="81" y="8"/>
                </a:cubicBezTo>
                <a:cubicBezTo>
                  <a:pt x="81" y="4"/>
                  <a:pt x="85" y="0"/>
                  <a:pt x="89" y="0"/>
                </a:cubicBezTo>
                <a:cubicBezTo>
                  <a:pt x="93" y="0"/>
                  <a:pt x="97" y="4"/>
                  <a:pt x="97" y="8"/>
                </a:cubicBezTo>
                <a:cubicBezTo>
                  <a:pt x="97" y="12"/>
                  <a:pt x="97" y="12"/>
                  <a:pt x="97" y="12"/>
                </a:cubicBezTo>
                <a:cubicBezTo>
                  <a:pt x="130" y="12"/>
                  <a:pt x="130" y="12"/>
                  <a:pt x="130" y="12"/>
                </a:cubicBezTo>
                <a:cubicBezTo>
                  <a:pt x="130" y="8"/>
                  <a:pt x="130" y="8"/>
                  <a:pt x="130" y="8"/>
                </a:cubicBezTo>
                <a:cubicBezTo>
                  <a:pt x="130" y="4"/>
                  <a:pt x="134" y="0"/>
                  <a:pt x="138" y="0"/>
                </a:cubicBezTo>
                <a:cubicBezTo>
                  <a:pt x="146" y="0"/>
                  <a:pt x="150" y="4"/>
                  <a:pt x="150" y="8"/>
                </a:cubicBezTo>
                <a:cubicBezTo>
                  <a:pt x="150" y="12"/>
                  <a:pt x="150" y="12"/>
                  <a:pt x="150" y="12"/>
                </a:cubicBezTo>
                <a:cubicBezTo>
                  <a:pt x="183" y="12"/>
                  <a:pt x="183" y="12"/>
                  <a:pt x="183" y="12"/>
                </a:cubicBezTo>
                <a:cubicBezTo>
                  <a:pt x="183" y="8"/>
                  <a:pt x="183" y="8"/>
                  <a:pt x="183" y="8"/>
                </a:cubicBezTo>
                <a:cubicBezTo>
                  <a:pt x="183" y="4"/>
                  <a:pt x="187" y="0"/>
                  <a:pt x="191" y="0"/>
                </a:cubicBezTo>
                <a:cubicBezTo>
                  <a:pt x="195" y="0"/>
                  <a:pt x="199" y="4"/>
                  <a:pt x="199" y="8"/>
                </a:cubicBezTo>
                <a:cubicBezTo>
                  <a:pt x="199" y="12"/>
                  <a:pt x="199" y="12"/>
                  <a:pt x="199" y="12"/>
                </a:cubicBezTo>
                <a:cubicBezTo>
                  <a:pt x="219" y="12"/>
                  <a:pt x="219" y="12"/>
                  <a:pt x="219" y="12"/>
                </a:cubicBezTo>
                <a:cubicBezTo>
                  <a:pt x="224" y="12"/>
                  <a:pt x="228" y="16"/>
                  <a:pt x="228" y="21"/>
                </a:cubicBezTo>
                <a:cubicBezTo>
                  <a:pt x="228" y="41"/>
                  <a:pt x="228" y="41"/>
                  <a:pt x="228" y="41"/>
                </a:cubicBezTo>
                <a:cubicBezTo>
                  <a:pt x="228" y="45"/>
                  <a:pt x="224" y="49"/>
                  <a:pt x="219" y="49"/>
                </a:cubicBezTo>
                <a:cubicBezTo>
                  <a:pt x="215" y="49"/>
                  <a:pt x="211" y="45"/>
                  <a:pt x="211" y="41"/>
                </a:cubicBezTo>
                <a:cubicBezTo>
                  <a:pt x="211" y="29"/>
                  <a:pt x="211" y="29"/>
                  <a:pt x="211" y="29"/>
                </a:cubicBezTo>
                <a:cubicBezTo>
                  <a:pt x="199" y="29"/>
                  <a:pt x="199" y="29"/>
                  <a:pt x="199" y="29"/>
                </a:cubicBezTo>
                <a:cubicBezTo>
                  <a:pt x="199" y="61"/>
                  <a:pt x="199" y="61"/>
                  <a:pt x="199" y="61"/>
                </a:cubicBezTo>
                <a:cubicBezTo>
                  <a:pt x="199" y="65"/>
                  <a:pt x="195" y="69"/>
                  <a:pt x="191" y="69"/>
                </a:cubicBezTo>
                <a:cubicBezTo>
                  <a:pt x="187" y="69"/>
                  <a:pt x="183" y="65"/>
                  <a:pt x="183" y="61"/>
                </a:cubicBezTo>
                <a:cubicBezTo>
                  <a:pt x="183" y="29"/>
                  <a:pt x="183" y="29"/>
                  <a:pt x="183" y="29"/>
                </a:cubicBezTo>
                <a:cubicBezTo>
                  <a:pt x="150" y="29"/>
                  <a:pt x="150" y="29"/>
                  <a:pt x="150" y="29"/>
                </a:cubicBezTo>
                <a:cubicBezTo>
                  <a:pt x="150" y="61"/>
                  <a:pt x="150" y="61"/>
                  <a:pt x="150" y="61"/>
                </a:cubicBezTo>
                <a:cubicBezTo>
                  <a:pt x="150" y="65"/>
                  <a:pt x="146" y="69"/>
                  <a:pt x="138" y="69"/>
                </a:cubicBezTo>
                <a:cubicBezTo>
                  <a:pt x="134" y="69"/>
                  <a:pt x="130" y="65"/>
                  <a:pt x="130" y="61"/>
                </a:cubicBezTo>
                <a:cubicBezTo>
                  <a:pt x="130" y="29"/>
                  <a:pt x="130" y="29"/>
                  <a:pt x="130" y="29"/>
                </a:cubicBezTo>
                <a:cubicBezTo>
                  <a:pt x="97" y="29"/>
                  <a:pt x="97" y="29"/>
                  <a:pt x="97" y="29"/>
                </a:cubicBezTo>
                <a:cubicBezTo>
                  <a:pt x="97" y="61"/>
                  <a:pt x="97" y="61"/>
                  <a:pt x="97" y="61"/>
                </a:cubicBezTo>
                <a:cubicBezTo>
                  <a:pt x="97" y="65"/>
                  <a:pt x="93" y="69"/>
                  <a:pt x="89" y="69"/>
                </a:cubicBezTo>
                <a:cubicBezTo>
                  <a:pt x="85" y="69"/>
                  <a:pt x="81" y="65"/>
                  <a:pt x="81" y="61"/>
                </a:cubicBezTo>
                <a:cubicBezTo>
                  <a:pt x="81" y="29"/>
                  <a:pt x="81" y="29"/>
                  <a:pt x="81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61"/>
                  <a:pt x="44" y="61"/>
                  <a:pt x="44" y="61"/>
                </a:cubicBezTo>
                <a:cubicBezTo>
                  <a:pt x="44" y="65"/>
                  <a:pt x="40" y="69"/>
                  <a:pt x="36" y="69"/>
                </a:cubicBezTo>
                <a:cubicBezTo>
                  <a:pt x="32" y="69"/>
                  <a:pt x="28" y="65"/>
                  <a:pt x="28" y="61"/>
                </a:cubicBezTo>
                <a:cubicBezTo>
                  <a:pt x="28" y="29"/>
                  <a:pt x="28" y="29"/>
                  <a:pt x="28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79"/>
                  <a:pt x="16" y="379"/>
                  <a:pt x="16" y="379"/>
                </a:cubicBezTo>
                <a:cubicBezTo>
                  <a:pt x="154" y="379"/>
                  <a:pt x="154" y="379"/>
                  <a:pt x="154" y="379"/>
                </a:cubicBezTo>
                <a:cubicBezTo>
                  <a:pt x="158" y="379"/>
                  <a:pt x="163" y="383"/>
                  <a:pt x="163" y="387"/>
                </a:cubicBezTo>
                <a:close/>
                <a:moveTo>
                  <a:pt x="285" y="102"/>
                </a:moveTo>
                <a:lnTo>
                  <a:pt x="285" y="102"/>
                </a:lnTo>
                <a:cubicBezTo>
                  <a:pt x="240" y="342"/>
                  <a:pt x="240" y="342"/>
                  <a:pt x="240" y="342"/>
                </a:cubicBezTo>
                <a:lnTo>
                  <a:pt x="240" y="342"/>
                </a:lnTo>
                <a:cubicBezTo>
                  <a:pt x="240" y="346"/>
                  <a:pt x="240" y="346"/>
                  <a:pt x="240" y="346"/>
                </a:cubicBezTo>
                <a:lnTo>
                  <a:pt x="240" y="346"/>
                </a:lnTo>
                <a:lnTo>
                  <a:pt x="240" y="346"/>
                </a:lnTo>
                <a:cubicBezTo>
                  <a:pt x="195" y="395"/>
                  <a:pt x="195" y="395"/>
                  <a:pt x="195" y="395"/>
                </a:cubicBezTo>
                <a:cubicBezTo>
                  <a:pt x="195" y="395"/>
                  <a:pt x="195" y="395"/>
                  <a:pt x="191" y="395"/>
                </a:cubicBezTo>
                <a:lnTo>
                  <a:pt x="191" y="395"/>
                </a:lnTo>
                <a:cubicBezTo>
                  <a:pt x="187" y="395"/>
                  <a:pt x="183" y="395"/>
                  <a:pt x="183" y="391"/>
                </a:cubicBezTo>
                <a:cubicBezTo>
                  <a:pt x="158" y="334"/>
                  <a:pt x="158" y="334"/>
                  <a:pt x="158" y="334"/>
                </a:cubicBezTo>
                <a:lnTo>
                  <a:pt x="158" y="334"/>
                </a:lnTo>
                <a:lnTo>
                  <a:pt x="158" y="330"/>
                </a:lnTo>
                <a:lnTo>
                  <a:pt x="158" y="330"/>
                </a:lnTo>
                <a:lnTo>
                  <a:pt x="158" y="330"/>
                </a:lnTo>
                <a:cubicBezTo>
                  <a:pt x="199" y="102"/>
                  <a:pt x="199" y="102"/>
                  <a:pt x="199" y="102"/>
                </a:cubicBezTo>
                <a:lnTo>
                  <a:pt x="199" y="102"/>
                </a:lnTo>
                <a:lnTo>
                  <a:pt x="199" y="102"/>
                </a:lnTo>
                <a:cubicBezTo>
                  <a:pt x="203" y="90"/>
                  <a:pt x="203" y="90"/>
                  <a:pt x="203" y="90"/>
                </a:cubicBezTo>
                <a:cubicBezTo>
                  <a:pt x="207" y="65"/>
                  <a:pt x="228" y="49"/>
                  <a:pt x="252" y="53"/>
                </a:cubicBezTo>
                <a:cubicBezTo>
                  <a:pt x="260" y="57"/>
                  <a:pt x="272" y="61"/>
                  <a:pt x="277" y="74"/>
                </a:cubicBezTo>
                <a:cubicBezTo>
                  <a:pt x="285" y="82"/>
                  <a:pt x="285" y="90"/>
                  <a:pt x="285" y="102"/>
                </a:cubicBezTo>
                <a:close/>
                <a:moveTo>
                  <a:pt x="219" y="90"/>
                </a:moveTo>
                <a:lnTo>
                  <a:pt x="219" y="90"/>
                </a:lnTo>
                <a:cubicBezTo>
                  <a:pt x="219" y="98"/>
                  <a:pt x="219" y="98"/>
                  <a:pt x="219" y="98"/>
                </a:cubicBezTo>
                <a:cubicBezTo>
                  <a:pt x="244" y="102"/>
                  <a:pt x="244" y="102"/>
                  <a:pt x="244" y="102"/>
                </a:cubicBezTo>
                <a:lnTo>
                  <a:pt x="244" y="102"/>
                </a:lnTo>
                <a:lnTo>
                  <a:pt x="244" y="102"/>
                </a:lnTo>
                <a:cubicBezTo>
                  <a:pt x="268" y="106"/>
                  <a:pt x="268" y="106"/>
                  <a:pt x="268" y="106"/>
                </a:cubicBezTo>
                <a:cubicBezTo>
                  <a:pt x="268" y="98"/>
                  <a:pt x="268" y="98"/>
                  <a:pt x="268" y="98"/>
                </a:cubicBezTo>
                <a:cubicBezTo>
                  <a:pt x="268" y="94"/>
                  <a:pt x="268" y="86"/>
                  <a:pt x="264" y="82"/>
                </a:cubicBezTo>
                <a:cubicBezTo>
                  <a:pt x="260" y="78"/>
                  <a:pt x="256" y="74"/>
                  <a:pt x="248" y="69"/>
                </a:cubicBezTo>
                <a:cubicBezTo>
                  <a:pt x="236" y="69"/>
                  <a:pt x="224" y="78"/>
                  <a:pt x="219" y="90"/>
                </a:cubicBezTo>
                <a:close/>
                <a:moveTo>
                  <a:pt x="264" y="122"/>
                </a:moveTo>
                <a:lnTo>
                  <a:pt x="264" y="122"/>
                </a:lnTo>
                <a:cubicBezTo>
                  <a:pt x="248" y="118"/>
                  <a:pt x="248" y="118"/>
                  <a:pt x="248" y="118"/>
                </a:cubicBezTo>
                <a:cubicBezTo>
                  <a:pt x="211" y="330"/>
                  <a:pt x="211" y="330"/>
                  <a:pt x="211" y="330"/>
                </a:cubicBezTo>
                <a:cubicBezTo>
                  <a:pt x="228" y="334"/>
                  <a:pt x="228" y="334"/>
                  <a:pt x="228" y="334"/>
                </a:cubicBezTo>
                <a:lnTo>
                  <a:pt x="264" y="122"/>
                </a:lnTo>
                <a:close/>
                <a:moveTo>
                  <a:pt x="179" y="322"/>
                </a:moveTo>
                <a:lnTo>
                  <a:pt x="179" y="322"/>
                </a:lnTo>
                <a:cubicBezTo>
                  <a:pt x="195" y="326"/>
                  <a:pt x="195" y="326"/>
                  <a:pt x="195" y="326"/>
                </a:cubicBezTo>
                <a:cubicBezTo>
                  <a:pt x="232" y="114"/>
                  <a:pt x="232" y="114"/>
                  <a:pt x="232" y="114"/>
                </a:cubicBezTo>
                <a:cubicBezTo>
                  <a:pt x="215" y="114"/>
                  <a:pt x="215" y="114"/>
                  <a:pt x="215" y="114"/>
                </a:cubicBezTo>
                <a:lnTo>
                  <a:pt x="179" y="322"/>
                </a:lnTo>
                <a:close/>
                <a:moveTo>
                  <a:pt x="215" y="346"/>
                </a:moveTo>
                <a:lnTo>
                  <a:pt x="215" y="346"/>
                </a:lnTo>
                <a:cubicBezTo>
                  <a:pt x="183" y="342"/>
                  <a:pt x="183" y="342"/>
                  <a:pt x="183" y="342"/>
                </a:cubicBezTo>
                <a:cubicBezTo>
                  <a:pt x="195" y="371"/>
                  <a:pt x="195" y="371"/>
                  <a:pt x="195" y="371"/>
                </a:cubicBezTo>
                <a:lnTo>
                  <a:pt x="215" y="346"/>
                </a:lnTo>
                <a:close/>
                <a:moveTo>
                  <a:pt x="183" y="118"/>
                </a:moveTo>
                <a:lnTo>
                  <a:pt x="183" y="118"/>
                </a:lnTo>
                <a:cubicBezTo>
                  <a:pt x="183" y="114"/>
                  <a:pt x="179" y="110"/>
                  <a:pt x="175" y="110"/>
                </a:cubicBezTo>
                <a:cubicBezTo>
                  <a:pt x="49" y="110"/>
                  <a:pt x="49" y="110"/>
                  <a:pt x="49" y="110"/>
                </a:cubicBezTo>
                <a:cubicBezTo>
                  <a:pt x="44" y="110"/>
                  <a:pt x="40" y="114"/>
                  <a:pt x="40" y="118"/>
                </a:cubicBezTo>
                <a:cubicBezTo>
                  <a:pt x="40" y="122"/>
                  <a:pt x="44" y="126"/>
                  <a:pt x="49" y="126"/>
                </a:cubicBezTo>
                <a:cubicBezTo>
                  <a:pt x="175" y="126"/>
                  <a:pt x="175" y="126"/>
                  <a:pt x="175" y="126"/>
                </a:cubicBezTo>
                <a:cubicBezTo>
                  <a:pt x="179" y="126"/>
                  <a:pt x="183" y="122"/>
                  <a:pt x="183" y="118"/>
                </a:cubicBezTo>
                <a:close/>
                <a:moveTo>
                  <a:pt x="175" y="167"/>
                </a:moveTo>
                <a:lnTo>
                  <a:pt x="175" y="167"/>
                </a:lnTo>
                <a:cubicBezTo>
                  <a:pt x="175" y="163"/>
                  <a:pt x="171" y="159"/>
                  <a:pt x="167" y="159"/>
                </a:cubicBezTo>
                <a:cubicBezTo>
                  <a:pt x="49" y="159"/>
                  <a:pt x="49" y="159"/>
                  <a:pt x="49" y="159"/>
                </a:cubicBezTo>
                <a:cubicBezTo>
                  <a:pt x="44" y="159"/>
                  <a:pt x="40" y="163"/>
                  <a:pt x="40" y="167"/>
                </a:cubicBezTo>
                <a:cubicBezTo>
                  <a:pt x="40" y="171"/>
                  <a:pt x="44" y="175"/>
                  <a:pt x="49" y="175"/>
                </a:cubicBezTo>
                <a:cubicBezTo>
                  <a:pt x="167" y="175"/>
                  <a:pt x="167" y="175"/>
                  <a:pt x="167" y="175"/>
                </a:cubicBezTo>
                <a:cubicBezTo>
                  <a:pt x="171" y="175"/>
                  <a:pt x="175" y="171"/>
                  <a:pt x="175" y="167"/>
                </a:cubicBezTo>
                <a:close/>
                <a:moveTo>
                  <a:pt x="167" y="216"/>
                </a:moveTo>
                <a:lnTo>
                  <a:pt x="167" y="216"/>
                </a:lnTo>
                <a:cubicBezTo>
                  <a:pt x="167" y="212"/>
                  <a:pt x="163" y="208"/>
                  <a:pt x="158" y="208"/>
                </a:cubicBezTo>
                <a:cubicBezTo>
                  <a:pt x="49" y="208"/>
                  <a:pt x="49" y="208"/>
                  <a:pt x="49" y="208"/>
                </a:cubicBezTo>
                <a:cubicBezTo>
                  <a:pt x="44" y="208"/>
                  <a:pt x="40" y="212"/>
                  <a:pt x="40" y="216"/>
                </a:cubicBezTo>
                <a:cubicBezTo>
                  <a:pt x="40" y="220"/>
                  <a:pt x="44" y="224"/>
                  <a:pt x="49" y="224"/>
                </a:cubicBezTo>
                <a:cubicBezTo>
                  <a:pt x="158" y="224"/>
                  <a:pt x="158" y="224"/>
                  <a:pt x="158" y="224"/>
                </a:cubicBezTo>
                <a:cubicBezTo>
                  <a:pt x="163" y="224"/>
                  <a:pt x="167" y="220"/>
                  <a:pt x="167" y="216"/>
                </a:cubicBezTo>
                <a:close/>
                <a:moveTo>
                  <a:pt x="49" y="253"/>
                </a:moveTo>
                <a:lnTo>
                  <a:pt x="49" y="253"/>
                </a:lnTo>
                <a:cubicBezTo>
                  <a:pt x="44" y="253"/>
                  <a:pt x="40" y="257"/>
                  <a:pt x="40" y="261"/>
                </a:cubicBezTo>
                <a:cubicBezTo>
                  <a:pt x="40" y="269"/>
                  <a:pt x="44" y="269"/>
                  <a:pt x="49" y="269"/>
                </a:cubicBezTo>
                <a:cubicBezTo>
                  <a:pt x="146" y="269"/>
                  <a:pt x="146" y="269"/>
                  <a:pt x="146" y="269"/>
                </a:cubicBezTo>
                <a:cubicBezTo>
                  <a:pt x="154" y="269"/>
                  <a:pt x="154" y="269"/>
                  <a:pt x="154" y="261"/>
                </a:cubicBezTo>
                <a:cubicBezTo>
                  <a:pt x="154" y="257"/>
                  <a:pt x="154" y="253"/>
                  <a:pt x="146" y="253"/>
                </a:cubicBezTo>
                <a:lnTo>
                  <a:pt x="49" y="2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3024"/>
          </a:p>
        </p:txBody>
      </p:sp>
      <p:sp>
        <p:nvSpPr>
          <p:cNvPr id="66" name="Freeform 63">
            <a:extLst>
              <a:ext uri="{FF2B5EF4-FFF2-40B4-BE49-F238E27FC236}">
                <a16:creationId xmlns:a16="http://schemas.microsoft.com/office/drawing/2014/main" id="{3960FF14-8992-5B44-A606-CC91F9B49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9521" y="9453276"/>
            <a:ext cx="469397" cy="654313"/>
          </a:xfrm>
          <a:custGeom>
            <a:avLst/>
            <a:gdLst>
              <a:gd name="T0" fmla="*/ 256 w 290"/>
              <a:gd name="T1" fmla="*/ 196 h 404"/>
              <a:gd name="T2" fmla="*/ 20 w 290"/>
              <a:gd name="T3" fmla="*/ 196 h 404"/>
              <a:gd name="T4" fmla="*/ 57 w 290"/>
              <a:gd name="T5" fmla="*/ 395 h 404"/>
              <a:gd name="T6" fmla="*/ 220 w 290"/>
              <a:gd name="T7" fmla="*/ 403 h 404"/>
              <a:gd name="T8" fmla="*/ 264 w 290"/>
              <a:gd name="T9" fmla="*/ 204 h 404"/>
              <a:gd name="T10" fmla="*/ 256 w 290"/>
              <a:gd name="T11" fmla="*/ 196 h 404"/>
              <a:gd name="T12" fmla="*/ 211 w 290"/>
              <a:gd name="T13" fmla="*/ 387 h 404"/>
              <a:gd name="T14" fmla="*/ 36 w 290"/>
              <a:gd name="T15" fmla="*/ 212 h 404"/>
              <a:gd name="T16" fmla="*/ 211 w 290"/>
              <a:gd name="T17" fmla="*/ 387 h 404"/>
              <a:gd name="T18" fmla="*/ 12 w 290"/>
              <a:gd name="T19" fmla="*/ 73 h 404"/>
              <a:gd name="T20" fmla="*/ 0 w 290"/>
              <a:gd name="T21" fmla="*/ 33 h 404"/>
              <a:gd name="T22" fmla="*/ 8 w 290"/>
              <a:gd name="T23" fmla="*/ 20 h 404"/>
              <a:gd name="T24" fmla="*/ 81 w 290"/>
              <a:gd name="T25" fmla="*/ 4 h 404"/>
              <a:gd name="T26" fmla="*/ 102 w 290"/>
              <a:gd name="T27" fmla="*/ 73 h 404"/>
              <a:gd name="T28" fmla="*/ 85 w 290"/>
              <a:gd name="T29" fmla="*/ 78 h 404"/>
              <a:gd name="T30" fmla="*/ 20 w 290"/>
              <a:gd name="T31" fmla="*/ 37 h 404"/>
              <a:gd name="T32" fmla="*/ 28 w 290"/>
              <a:gd name="T33" fmla="*/ 61 h 404"/>
              <a:gd name="T34" fmla="*/ 36 w 290"/>
              <a:gd name="T35" fmla="*/ 65 h 404"/>
              <a:gd name="T36" fmla="*/ 32 w 290"/>
              <a:gd name="T37" fmla="*/ 73 h 404"/>
              <a:gd name="T38" fmla="*/ 32 w 290"/>
              <a:gd name="T39" fmla="*/ 78 h 404"/>
              <a:gd name="T40" fmla="*/ 49 w 290"/>
              <a:gd name="T41" fmla="*/ 86 h 404"/>
              <a:gd name="T42" fmla="*/ 57 w 290"/>
              <a:gd name="T43" fmla="*/ 90 h 404"/>
              <a:gd name="T44" fmla="*/ 53 w 290"/>
              <a:gd name="T45" fmla="*/ 102 h 404"/>
              <a:gd name="T46" fmla="*/ 40 w 290"/>
              <a:gd name="T47" fmla="*/ 118 h 404"/>
              <a:gd name="T48" fmla="*/ 45 w 290"/>
              <a:gd name="T49" fmla="*/ 118 h 404"/>
              <a:gd name="T50" fmla="*/ 49 w 290"/>
              <a:gd name="T51" fmla="*/ 134 h 404"/>
              <a:gd name="T52" fmla="*/ 49 w 290"/>
              <a:gd name="T53" fmla="*/ 134 h 404"/>
              <a:gd name="T54" fmla="*/ 53 w 290"/>
              <a:gd name="T55" fmla="*/ 183 h 404"/>
              <a:gd name="T56" fmla="*/ 40 w 290"/>
              <a:gd name="T57" fmla="*/ 179 h 404"/>
              <a:gd name="T58" fmla="*/ 28 w 290"/>
              <a:gd name="T59" fmla="*/ 130 h 404"/>
              <a:gd name="T60" fmla="*/ 20 w 290"/>
              <a:gd name="T61" fmla="*/ 106 h 404"/>
              <a:gd name="T62" fmla="*/ 20 w 290"/>
              <a:gd name="T63" fmla="*/ 102 h 404"/>
              <a:gd name="T64" fmla="*/ 110 w 290"/>
              <a:gd name="T65" fmla="*/ 73 h 404"/>
              <a:gd name="T66" fmla="*/ 110 w 290"/>
              <a:gd name="T67" fmla="*/ 175 h 404"/>
              <a:gd name="T68" fmla="*/ 126 w 290"/>
              <a:gd name="T69" fmla="*/ 175 h 404"/>
              <a:gd name="T70" fmla="*/ 163 w 290"/>
              <a:gd name="T71" fmla="*/ 78 h 404"/>
              <a:gd name="T72" fmla="*/ 171 w 290"/>
              <a:gd name="T73" fmla="*/ 183 h 404"/>
              <a:gd name="T74" fmla="*/ 179 w 290"/>
              <a:gd name="T75" fmla="*/ 29 h 404"/>
              <a:gd name="T76" fmla="*/ 118 w 290"/>
              <a:gd name="T77" fmla="*/ 20 h 404"/>
              <a:gd name="T78" fmla="*/ 110 w 290"/>
              <a:gd name="T79" fmla="*/ 69 h 404"/>
              <a:gd name="T80" fmla="*/ 110 w 290"/>
              <a:gd name="T81" fmla="*/ 73 h 404"/>
              <a:gd name="T82" fmla="*/ 163 w 290"/>
              <a:gd name="T83" fmla="*/ 37 h 404"/>
              <a:gd name="T84" fmla="*/ 126 w 290"/>
              <a:gd name="T85" fmla="*/ 61 h 404"/>
              <a:gd name="T86" fmla="*/ 163 w 290"/>
              <a:gd name="T87" fmla="*/ 37 h 404"/>
              <a:gd name="T88" fmla="*/ 289 w 290"/>
              <a:gd name="T89" fmla="*/ 73 h 404"/>
              <a:gd name="T90" fmla="*/ 289 w 290"/>
              <a:gd name="T91" fmla="*/ 69 h 404"/>
              <a:gd name="T92" fmla="*/ 277 w 290"/>
              <a:gd name="T93" fmla="*/ 0 h 404"/>
              <a:gd name="T94" fmla="*/ 224 w 290"/>
              <a:gd name="T95" fmla="*/ 41 h 404"/>
              <a:gd name="T96" fmla="*/ 224 w 290"/>
              <a:gd name="T97" fmla="*/ 45 h 404"/>
              <a:gd name="T98" fmla="*/ 220 w 290"/>
              <a:gd name="T99" fmla="*/ 45 h 404"/>
              <a:gd name="T100" fmla="*/ 195 w 290"/>
              <a:gd name="T101" fmla="*/ 122 h 404"/>
              <a:gd name="T102" fmla="*/ 232 w 290"/>
              <a:gd name="T103" fmla="*/ 61 h 404"/>
              <a:gd name="T104" fmla="*/ 220 w 290"/>
              <a:gd name="T105" fmla="*/ 179 h 404"/>
              <a:gd name="T106" fmla="*/ 228 w 290"/>
              <a:gd name="T107" fmla="*/ 192 h 404"/>
              <a:gd name="T108" fmla="*/ 285 w 290"/>
              <a:gd name="T109" fmla="*/ 73 h 404"/>
              <a:gd name="T110" fmla="*/ 289 w 290"/>
              <a:gd name="T111" fmla="*/ 73 h 404"/>
              <a:gd name="T112" fmla="*/ 244 w 290"/>
              <a:gd name="T113" fmla="*/ 45 h 404"/>
              <a:gd name="T114" fmla="*/ 268 w 290"/>
              <a:gd name="T115" fmla="*/ 57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90" h="404">
                <a:moveTo>
                  <a:pt x="256" y="196"/>
                </a:moveTo>
                <a:lnTo>
                  <a:pt x="256" y="196"/>
                </a:lnTo>
                <a:cubicBezTo>
                  <a:pt x="28" y="196"/>
                  <a:pt x="28" y="196"/>
                  <a:pt x="28" y="196"/>
                </a:cubicBezTo>
                <a:cubicBezTo>
                  <a:pt x="24" y="196"/>
                  <a:pt x="24" y="196"/>
                  <a:pt x="20" y="196"/>
                </a:cubicBezTo>
                <a:cubicBezTo>
                  <a:pt x="20" y="200"/>
                  <a:pt x="20" y="204"/>
                  <a:pt x="20" y="204"/>
                </a:cubicBezTo>
                <a:cubicBezTo>
                  <a:pt x="57" y="395"/>
                  <a:pt x="57" y="395"/>
                  <a:pt x="57" y="395"/>
                </a:cubicBezTo>
                <a:cubicBezTo>
                  <a:pt x="57" y="399"/>
                  <a:pt x="61" y="403"/>
                  <a:pt x="65" y="403"/>
                </a:cubicBezTo>
                <a:cubicBezTo>
                  <a:pt x="220" y="403"/>
                  <a:pt x="220" y="403"/>
                  <a:pt x="220" y="403"/>
                </a:cubicBezTo>
                <a:cubicBezTo>
                  <a:pt x="224" y="403"/>
                  <a:pt x="228" y="399"/>
                  <a:pt x="228" y="395"/>
                </a:cubicBezTo>
                <a:cubicBezTo>
                  <a:pt x="264" y="204"/>
                  <a:pt x="264" y="204"/>
                  <a:pt x="264" y="204"/>
                </a:cubicBezTo>
                <a:cubicBezTo>
                  <a:pt x="268" y="204"/>
                  <a:pt x="264" y="200"/>
                  <a:pt x="264" y="196"/>
                </a:cubicBezTo>
                <a:cubicBezTo>
                  <a:pt x="264" y="196"/>
                  <a:pt x="260" y="196"/>
                  <a:pt x="256" y="196"/>
                </a:cubicBezTo>
                <a:close/>
                <a:moveTo>
                  <a:pt x="211" y="387"/>
                </a:moveTo>
                <a:lnTo>
                  <a:pt x="211" y="387"/>
                </a:lnTo>
                <a:cubicBezTo>
                  <a:pt x="73" y="387"/>
                  <a:pt x="73" y="387"/>
                  <a:pt x="73" y="387"/>
                </a:cubicBezTo>
                <a:cubicBezTo>
                  <a:pt x="36" y="212"/>
                  <a:pt x="36" y="212"/>
                  <a:pt x="36" y="212"/>
                </a:cubicBezTo>
                <a:cubicBezTo>
                  <a:pt x="248" y="212"/>
                  <a:pt x="248" y="212"/>
                  <a:pt x="248" y="212"/>
                </a:cubicBezTo>
                <a:lnTo>
                  <a:pt x="211" y="387"/>
                </a:lnTo>
                <a:close/>
                <a:moveTo>
                  <a:pt x="12" y="73"/>
                </a:moveTo>
                <a:lnTo>
                  <a:pt x="12" y="73"/>
                </a:lnTo>
                <a:lnTo>
                  <a:pt x="12" y="73"/>
                </a:lnTo>
                <a:cubicBezTo>
                  <a:pt x="0" y="33"/>
                  <a:pt x="0" y="33"/>
                  <a:pt x="0" y="33"/>
                </a:cubicBezTo>
                <a:cubicBezTo>
                  <a:pt x="0" y="29"/>
                  <a:pt x="0" y="29"/>
                  <a:pt x="4" y="25"/>
                </a:cubicBezTo>
                <a:cubicBezTo>
                  <a:pt x="4" y="25"/>
                  <a:pt x="4" y="20"/>
                  <a:pt x="8" y="20"/>
                </a:cubicBezTo>
                <a:cubicBezTo>
                  <a:pt x="73" y="4"/>
                  <a:pt x="73" y="4"/>
                  <a:pt x="73" y="4"/>
                </a:cubicBezTo>
                <a:cubicBezTo>
                  <a:pt x="77" y="4"/>
                  <a:pt x="81" y="4"/>
                  <a:pt x="81" y="4"/>
                </a:cubicBezTo>
                <a:cubicBezTo>
                  <a:pt x="85" y="4"/>
                  <a:pt x="85" y="8"/>
                  <a:pt x="85" y="8"/>
                </a:cubicBezTo>
                <a:cubicBezTo>
                  <a:pt x="102" y="73"/>
                  <a:pt x="102" y="73"/>
                  <a:pt x="102" y="73"/>
                </a:cubicBezTo>
                <a:cubicBezTo>
                  <a:pt x="106" y="78"/>
                  <a:pt x="102" y="82"/>
                  <a:pt x="97" y="82"/>
                </a:cubicBezTo>
                <a:cubicBezTo>
                  <a:pt x="93" y="82"/>
                  <a:pt x="89" y="82"/>
                  <a:pt x="85" y="78"/>
                </a:cubicBezTo>
                <a:cubicBezTo>
                  <a:pt x="73" y="20"/>
                  <a:pt x="73" y="20"/>
                  <a:pt x="73" y="20"/>
                </a:cubicBezTo>
                <a:cubicBezTo>
                  <a:pt x="20" y="37"/>
                  <a:pt x="20" y="37"/>
                  <a:pt x="20" y="37"/>
                </a:cubicBezTo>
                <a:cubicBezTo>
                  <a:pt x="24" y="61"/>
                  <a:pt x="24" y="61"/>
                  <a:pt x="24" y="61"/>
                </a:cubicBezTo>
                <a:lnTo>
                  <a:pt x="28" y="61"/>
                </a:lnTo>
                <a:lnTo>
                  <a:pt x="28" y="61"/>
                </a:lnTo>
                <a:cubicBezTo>
                  <a:pt x="32" y="57"/>
                  <a:pt x="36" y="61"/>
                  <a:pt x="36" y="65"/>
                </a:cubicBezTo>
                <a:cubicBezTo>
                  <a:pt x="36" y="69"/>
                  <a:pt x="36" y="73"/>
                  <a:pt x="32" y="73"/>
                </a:cubicBezTo>
                <a:lnTo>
                  <a:pt x="32" y="73"/>
                </a:lnTo>
                <a:lnTo>
                  <a:pt x="32" y="73"/>
                </a:lnTo>
                <a:cubicBezTo>
                  <a:pt x="32" y="78"/>
                  <a:pt x="32" y="78"/>
                  <a:pt x="32" y="78"/>
                </a:cubicBezTo>
                <a:cubicBezTo>
                  <a:pt x="32" y="90"/>
                  <a:pt x="32" y="90"/>
                  <a:pt x="32" y="90"/>
                </a:cubicBezTo>
                <a:cubicBezTo>
                  <a:pt x="49" y="86"/>
                  <a:pt x="49" y="86"/>
                  <a:pt x="49" y="86"/>
                </a:cubicBezTo>
                <a:lnTo>
                  <a:pt x="49" y="86"/>
                </a:lnTo>
                <a:cubicBezTo>
                  <a:pt x="53" y="86"/>
                  <a:pt x="57" y="86"/>
                  <a:pt x="57" y="90"/>
                </a:cubicBezTo>
                <a:cubicBezTo>
                  <a:pt x="57" y="94"/>
                  <a:pt x="57" y="102"/>
                  <a:pt x="53" y="102"/>
                </a:cubicBezTo>
                <a:lnTo>
                  <a:pt x="53" y="102"/>
                </a:lnTo>
                <a:cubicBezTo>
                  <a:pt x="45" y="102"/>
                  <a:pt x="40" y="106"/>
                  <a:pt x="40" y="106"/>
                </a:cubicBezTo>
                <a:cubicBezTo>
                  <a:pt x="40" y="118"/>
                  <a:pt x="40" y="118"/>
                  <a:pt x="40" y="118"/>
                </a:cubicBezTo>
                <a:cubicBezTo>
                  <a:pt x="45" y="118"/>
                  <a:pt x="45" y="118"/>
                  <a:pt x="45" y="118"/>
                </a:cubicBezTo>
                <a:lnTo>
                  <a:pt x="45" y="118"/>
                </a:lnTo>
                <a:cubicBezTo>
                  <a:pt x="49" y="118"/>
                  <a:pt x="53" y="118"/>
                  <a:pt x="53" y="122"/>
                </a:cubicBezTo>
                <a:cubicBezTo>
                  <a:pt x="57" y="130"/>
                  <a:pt x="53" y="130"/>
                  <a:pt x="49" y="134"/>
                </a:cubicBezTo>
                <a:lnTo>
                  <a:pt x="49" y="134"/>
                </a:lnTo>
                <a:lnTo>
                  <a:pt x="49" y="134"/>
                </a:lnTo>
                <a:cubicBezTo>
                  <a:pt x="57" y="175"/>
                  <a:pt x="57" y="175"/>
                  <a:pt x="57" y="175"/>
                </a:cubicBezTo>
                <a:cubicBezTo>
                  <a:pt x="61" y="179"/>
                  <a:pt x="57" y="183"/>
                  <a:pt x="53" y="183"/>
                </a:cubicBezTo>
                <a:lnTo>
                  <a:pt x="49" y="183"/>
                </a:lnTo>
                <a:cubicBezTo>
                  <a:pt x="45" y="183"/>
                  <a:pt x="45" y="183"/>
                  <a:pt x="40" y="179"/>
                </a:cubicBezTo>
                <a:cubicBezTo>
                  <a:pt x="28" y="130"/>
                  <a:pt x="28" y="130"/>
                  <a:pt x="28" y="130"/>
                </a:cubicBezTo>
                <a:lnTo>
                  <a:pt x="28" y="130"/>
                </a:lnTo>
                <a:lnTo>
                  <a:pt x="28" y="130"/>
                </a:lnTo>
                <a:cubicBezTo>
                  <a:pt x="20" y="106"/>
                  <a:pt x="20" y="106"/>
                  <a:pt x="20" y="106"/>
                </a:cubicBezTo>
                <a:cubicBezTo>
                  <a:pt x="20" y="102"/>
                  <a:pt x="20" y="102"/>
                  <a:pt x="20" y="102"/>
                </a:cubicBezTo>
                <a:lnTo>
                  <a:pt x="20" y="102"/>
                </a:lnTo>
                <a:cubicBezTo>
                  <a:pt x="12" y="73"/>
                  <a:pt x="12" y="73"/>
                  <a:pt x="12" y="73"/>
                </a:cubicBezTo>
                <a:close/>
                <a:moveTo>
                  <a:pt x="110" y="73"/>
                </a:moveTo>
                <a:lnTo>
                  <a:pt x="110" y="73"/>
                </a:lnTo>
                <a:cubicBezTo>
                  <a:pt x="110" y="175"/>
                  <a:pt x="110" y="175"/>
                  <a:pt x="110" y="175"/>
                </a:cubicBezTo>
                <a:cubicBezTo>
                  <a:pt x="110" y="179"/>
                  <a:pt x="114" y="183"/>
                  <a:pt x="118" y="183"/>
                </a:cubicBezTo>
                <a:cubicBezTo>
                  <a:pt x="122" y="183"/>
                  <a:pt x="126" y="179"/>
                  <a:pt x="126" y="175"/>
                </a:cubicBezTo>
                <a:cubicBezTo>
                  <a:pt x="126" y="78"/>
                  <a:pt x="126" y="78"/>
                  <a:pt x="126" y="78"/>
                </a:cubicBezTo>
                <a:cubicBezTo>
                  <a:pt x="163" y="78"/>
                  <a:pt x="163" y="78"/>
                  <a:pt x="163" y="78"/>
                </a:cubicBezTo>
                <a:cubicBezTo>
                  <a:pt x="163" y="175"/>
                  <a:pt x="163" y="175"/>
                  <a:pt x="163" y="175"/>
                </a:cubicBezTo>
                <a:cubicBezTo>
                  <a:pt x="163" y="179"/>
                  <a:pt x="167" y="183"/>
                  <a:pt x="171" y="183"/>
                </a:cubicBezTo>
                <a:cubicBezTo>
                  <a:pt x="175" y="183"/>
                  <a:pt x="179" y="179"/>
                  <a:pt x="179" y="175"/>
                </a:cubicBezTo>
                <a:cubicBezTo>
                  <a:pt x="179" y="29"/>
                  <a:pt x="179" y="29"/>
                  <a:pt x="179" y="29"/>
                </a:cubicBezTo>
                <a:cubicBezTo>
                  <a:pt x="179" y="25"/>
                  <a:pt x="175" y="20"/>
                  <a:pt x="171" y="20"/>
                </a:cubicBezTo>
                <a:cubicBezTo>
                  <a:pt x="118" y="20"/>
                  <a:pt x="118" y="20"/>
                  <a:pt x="118" y="20"/>
                </a:cubicBezTo>
                <a:cubicBezTo>
                  <a:pt x="114" y="20"/>
                  <a:pt x="110" y="25"/>
                  <a:pt x="110" y="29"/>
                </a:cubicBezTo>
                <a:cubicBezTo>
                  <a:pt x="110" y="69"/>
                  <a:pt x="110" y="69"/>
                  <a:pt x="110" y="69"/>
                </a:cubicBezTo>
                <a:lnTo>
                  <a:pt x="110" y="69"/>
                </a:lnTo>
                <a:lnTo>
                  <a:pt x="110" y="73"/>
                </a:lnTo>
                <a:close/>
                <a:moveTo>
                  <a:pt x="163" y="37"/>
                </a:moveTo>
                <a:lnTo>
                  <a:pt x="163" y="37"/>
                </a:lnTo>
                <a:cubicBezTo>
                  <a:pt x="163" y="61"/>
                  <a:pt x="163" y="61"/>
                  <a:pt x="163" y="61"/>
                </a:cubicBezTo>
                <a:cubicBezTo>
                  <a:pt x="126" y="61"/>
                  <a:pt x="126" y="61"/>
                  <a:pt x="126" y="61"/>
                </a:cubicBezTo>
                <a:cubicBezTo>
                  <a:pt x="126" y="37"/>
                  <a:pt x="126" y="37"/>
                  <a:pt x="126" y="37"/>
                </a:cubicBezTo>
                <a:lnTo>
                  <a:pt x="163" y="37"/>
                </a:lnTo>
                <a:close/>
                <a:moveTo>
                  <a:pt x="289" y="73"/>
                </a:moveTo>
                <a:lnTo>
                  <a:pt x="289" y="73"/>
                </a:lnTo>
                <a:cubicBezTo>
                  <a:pt x="289" y="69"/>
                  <a:pt x="289" y="69"/>
                  <a:pt x="289" y="69"/>
                </a:cubicBezTo>
                <a:lnTo>
                  <a:pt x="289" y="69"/>
                </a:lnTo>
                <a:cubicBezTo>
                  <a:pt x="285" y="8"/>
                  <a:pt x="285" y="8"/>
                  <a:pt x="285" y="8"/>
                </a:cubicBezTo>
                <a:cubicBezTo>
                  <a:pt x="285" y="4"/>
                  <a:pt x="281" y="4"/>
                  <a:pt x="277" y="0"/>
                </a:cubicBezTo>
                <a:cubicBezTo>
                  <a:pt x="277" y="0"/>
                  <a:pt x="273" y="0"/>
                  <a:pt x="268" y="4"/>
                </a:cubicBezTo>
                <a:cubicBezTo>
                  <a:pt x="224" y="41"/>
                  <a:pt x="224" y="41"/>
                  <a:pt x="224" y="41"/>
                </a:cubicBezTo>
                <a:lnTo>
                  <a:pt x="224" y="41"/>
                </a:lnTo>
                <a:lnTo>
                  <a:pt x="224" y="45"/>
                </a:lnTo>
                <a:lnTo>
                  <a:pt x="220" y="45"/>
                </a:lnTo>
                <a:lnTo>
                  <a:pt x="220" y="45"/>
                </a:lnTo>
                <a:cubicBezTo>
                  <a:pt x="191" y="114"/>
                  <a:pt x="191" y="114"/>
                  <a:pt x="191" y="114"/>
                </a:cubicBezTo>
                <a:cubicBezTo>
                  <a:pt x="191" y="118"/>
                  <a:pt x="191" y="122"/>
                  <a:pt x="195" y="122"/>
                </a:cubicBezTo>
                <a:cubicBezTo>
                  <a:pt x="199" y="126"/>
                  <a:pt x="203" y="122"/>
                  <a:pt x="207" y="118"/>
                </a:cubicBezTo>
                <a:cubicBezTo>
                  <a:pt x="232" y="61"/>
                  <a:pt x="232" y="61"/>
                  <a:pt x="232" y="61"/>
                </a:cubicBezTo>
                <a:cubicBezTo>
                  <a:pt x="268" y="73"/>
                  <a:pt x="268" y="73"/>
                  <a:pt x="268" y="73"/>
                </a:cubicBezTo>
                <a:cubicBezTo>
                  <a:pt x="220" y="179"/>
                  <a:pt x="220" y="179"/>
                  <a:pt x="220" y="179"/>
                </a:cubicBezTo>
                <a:cubicBezTo>
                  <a:pt x="220" y="183"/>
                  <a:pt x="220" y="187"/>
                  <a:pt x="224" y="192"/>
                </a:cubicBezTo>
                <a:cubicBezTo>
                  <a:pt x="228" y="192"/>
                  <a:pt x="228" y="192"/>
                  <a:pt x="228" y="192"/>
                </a:cubicBezTo>
                <a:cubicBezTo>
                  <a:pt x="232" y="192"/>
                  <a:pt x="236" y="192"/>
                  <a:pt x="236" y="187"/>
                </a:cubicBezTo>
                <a:cubicBezTo>
                  <a:pt x="285" y="73"/>
                  <a:pt x="285" y="73"/>
                  <a:pt x="285" y="73"/>
                </a:cubicBezTo>
                <a:lnTo>
                  <a:pt x="285" y="73"/>
                </a:lnTo>
                <a:cubicBezTo>
                  <a:pt x="285" y="73"/>
                  <a:pt x="285" y="73"/>
                  <a:pt x="289" y="73"/>
                </a:cubicBezTo>
                <a:close/>
                <a:moveTo>
                  <a:pt x="244" y="45"/>
                </a:moveTo>
                <a:lnTo>
                  <a:pt x="244" y="45"/>
                </a:lnTo>
                <a:cubicBezTo>
                  <a:pt x="268" y="25"/>
                  <a:pt x="268" y="25"/>
                  <a:pt x="268" y="25"/>
                </a:cubicBezTo>
                <a:cubicBezTo>
                  <a:pt x="268" y="57"/>
                  <a:pt x="268" y="57"/>
                  <a:pt x="268" y="57"/>
                </a:cubicBezTo>
                <a:lnTo>
                  <a:pt x="244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3024"/>
          </a:p>
        </p:txBody>
      </p:sp>
      <p:sp>
        <p:nvSpPr>
          <p:cNvPr id="67" name="Freeform 99">
            <a:extLst>
              <a:ext uri="{FF2B5EF4-FFF2-40B4-BE49-F238E27FC236}">
                <a16:creationId xmlns:a16="http://schemas.microsoft.com/office/drawing/2014/main" id="{61E03396-75BB-2147-B0DB-B3F5FF20A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5110" y="8287676"/>
            <a:ext cx="661424" cy="640089"/>
          </a:xfrm>
          <a:custGeom>
            <a:avLst/>
            <a:gdLst>
              <a:gd name="T0" fmla="*/ 399 w 408"/>
              <a:gd name="T1" fmla="*/ 379 h 396"/>
              <a:gd name="T2" fmla="*/ 309 w 408"/>
              <a:gd name="T3" fmla="*/ 297 h 396"/>
              <a:gd name="T4" fmla="*/ 289 w 408"/>
              <a:gd name="T5" fmla="*/ 261 h 396"/>
              <a:gd name="T6" fmla="*/ 313 w 408"/>
              <a:gd name="T7" fmla="*/ 69 h 396"/>
              <a:gd name="T8" fmla="*/ 313 w 408"/>
              <a:gd name="T9" fmla="*/ 69 h 396"/>
              <a:gd name="T10" fmla="*/ 122 w 408"/>
              <a:gd name="T11" fmla="*/ 37 h 396"/>
              <a:gd name="T12" fmla="*/ 110 w 408"/>
              <a:gd name="T13" fmla="*/ 16 h 396"/>
              <a:gd name="T14" fmla="*/ 102 w 408"/>
              <a:gd name="T15" fmla="*/ 8 h 396"/>
              <a:gd name="T16" fmla="*/ 98 w 408"/>
              <a:gd name="T17" fmla="*/ 4 h 396"/>
              <a:gd name="T18" fmla="*/ 85 w 408"/>
              <a:gd name="T19" fmla="*/ 16 h 396"/>
              <a:gd name="T20" fmla="*/ 89 w 408"/>
              <a:gd name="T21" fmla="*/ 21 h 396"/>
              <a:gd name="T22" fmla="*/ 53 w 408"/>
              <a:gd name="T23" fmla="*/ 257 h 396"/>
              <a:gd name="T24" fmla="*/ 293 w 408"/>
              <a:gd name="T25" fmla="*/ 305 h 396"/>
              <a:gd name="T26" fmla="*/ 110 w 408"/>
              <a:gd name="T27" fmla="*/ 379 h 396"/>
              <a:gd name="T28" fmla="*/ 399 w 408"/>
              <a:gd name="T29" fmla="*/ 395 h 396"/>
              <a:gd name="T30" fmla="*/ 399 w 408"/>
              <a:gd name="T31" fmla="*/ 379 h 396"/>
              <a:gd name="T32" fmla="*/ 122 w 408"/>
              <a:gd name="T33" fmla="*/ 61 h 396"/>
              <a:gd name="T34" fmla="*/ 150 w 408"/>
              <a:gd name="T35" fmla="*/ 179 h 396"/>
              <a:gd name="T36" fmla="*/ 199 w 408"/>
              <a:gd name="T37" fmla="*/ 163 h 396"/>
              <a:gd name="T38" fmla="*/ 264 w 408"/>
              <a:gd name="T39" fmla="*/ 257 h 396"/>
              <a:gd name="T40" fmla="*/ 199 w 408"/>
              <a:gd name="T41" fmla="*/ 163 h 396"/>
              <a:gd name="T42" fmla="*/ 277 w 408"/>
              <a:gd name="T43" fmla="*/ 249 h 396"/>
              <a:gd name="T44" fmla="*/ 248 w 408"/>
              <a:gd name="T45" fmla="*/ 130 h 396"/>
              <a:gd name="T46" fmla="*/ 199 w 408"/>
              <a:gd name="T47" fmla="*/ 143 h 396"/>
              <a:gd name="T48" fmla="*/ 134 w 408"/>
              <a:gd name="T49" fmla="*/ 49 h 396"/>
              <a:gd name="T50" fmla="*/ 175 w 408"/>
              <a:gd name="T51" fmla="*/ 61 h 396"/>
              <a:gd name="T52" fmla="*/ 199 w 408"/>
              <a:gd name="T53" fmla="*/ 143 h 396"/>
              <a:gd name="T54" fmla="*/ 138 w 408"/>
              <a:gd name="T55" fmla="*/ 187 h 396"/>
              <a:gd name="T56" fmla="*/ 85 w 408"/>
              <a:gd name="T57" fmla="*/ 204 h 396"/>
              <a:gd name="T58" fmla="*/ 98 w 408"/>
              <a:gd name="T59" fmla="*/ 82 h 396"/>
              <a:gd name="T60" fmla="*/ 146 w 408"/>
              <a:gd name="T61" fmla="*/ 200 h 396"/>
              <a:gd name="T62" fmla="*/ 240 w 408"/>
              <a:gd name="T63" fmla="*/ 273 h 396"/>
              <a:gd name="T64" fmla="*/ 106 w 408"/>
              <a:gd name="T65" fmla="*/ 232 h 396"/>
              <a:gd name="T66" fmla="*/ 317 w 408"/>
              <a:gd name="T67" fmla="*/ 196 h 396"/>
              <a:gd name="T68" fmla="*/ 301 w 408"/>
              <a:gd name="T69" fmla="*/ 228 h 396"/>
              <a:gd name="T70" fmla="*/ 305 w 408"/>
              <a:gd name="T71" fmla="*/ 86 h 396"/>
              <a:gd name="T72" fmla="*/ 199 w 408"/>
              <a:gd name="T73" fmla="*/ 29 h 396"/>
              <a:gd name="T74" fmla="*/ 244 w 408"/>
              <a:gd name="T75" fmla="*/ 37 h 396"/>
              <a:gd name="T76" fmla="*/ 248 w 408"/>
              <a:gd name="T77" fmla="*/ 106 h 396"/>
              <a:gd name="T78" fmla="*/ 159 w 408"/>
              <a:gd name="T79" fmla="*/ 37 h 396"/>
              <a:gd name="T80" fmla="*/ 65 w 408"/>
              <a:gd name="T81" fmla="*/ 249 h 396"/>
              <a:gd name="T82" fmla="*/ 89 w 408"/>
              <a:gd name="T83" fmla="*/ 45 h 396"/>
              <a:gd name="T84" fmla="*/ 110 w 408"/>
              <a:gd name="T85" fmla="*/ 45 h 396"/>
              <a:gd name="T86" fmla="*/ 85 w 408"/>
              <a:gd name="T87" fmla="*/ 236 h 396"/>
              <a:gd name="T88" fmla="*/ 85 w 408"/>
              <a:gd name="T89" fmla="*/ 236 h 396"/>
              <a:gd name="T90" fmla="*/ 199 w 408"/>
              <a:gd name="T91" fmla="*/ 293 h 396"/>
              <a:gd name="T92" fmla="*/ 289 w 408"/>
              <a:gd name="T93" fmla="*/ 289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08" h="396">
                <a:moveTo>
                  <a:pt x="399" y="379"/>
                </a:moveTo>
                <a:lnTo>
                  <a:pt x="399" y="379"/>
                </a:lnTo>
                <a:cubicBezTo>
                  <a:pt x="309" y="379"/>
                  <a:pt x="309" y="379"/>
                  <a:pt x="309" y="379"/>
                </a:cubicBezTo>
                <a:cubicBezTo>
                  <a:pt x="309" y="297"/>
                  <a:pt x="309" y="297"/>
                  <a:pt x="309" y="297"/>
                </a:cubicBezTo>
                <a:cubicBezTo>
                  <a:pt x="309" y="293"/>
                  <a:pt x="309" y="289"/>
                  <a:pt x="305" y="285"/>
                </a:cubicBezTo>
                <a:cubicBezTo>
                  <a:pt x="289" y="261"/>
                  <a:pt x="289" y="261"/>
                  <a:pt x="289" y="261"/>
                </a:cubicBezTo>
                <a:cubicBezTo>
                  <a:pt x="305" y="249"/>
                  <a:pt x="322" y="228"/>
                  <a:pt x="330" y="204"/>
                </a:cubicBezTo>
                <a:cubicBezTo>
                  <a:pt x="350" y="155"/>
                  <a:pt x="338" y="106"/>
                  <a:pt x="313" y="69"/>
                </a:cubicBezTo>
                <a:lnTo>
                  <a:pt x="313" y="69"/>
                </a:lnTo>
                <a:lnTo>
                  <a:pt x="313" y="69"/>
                </a:lnTo>
                <a:cubicBezTo>
                  <a:pt x="297" y="49"/>
                  <a:pt x="277" y="33"/>
                  <a:pt x="248" y="21"/>
                </a:cubicBezTo>
                <a:cubicBezTo>
                  <a:pt x="203" y="4"/>
                  <a:pt x="159" y="12"/>
                  <a:pt x="122" y="37"/>
                </a:cubicBezTo>
                <a:cubicBezTo>
                  <a:pt x="118" y="29"/>
                  <a:pt x="114" y="21"/>
                  <a:pt x="110" y="16"/>
                </a:cubicBezTo>
                <a:lnTo>
                  <a:pt x="110" y="16"/>
                </a:lnTo>
                <a:lnTo>
                  <a:pt x="110" y="16"/>
                </a:lnTo>
                <a:cubicBezTo>
                  <a:pt x="106" y="12"/>
                  <a:pt x="102" y="8"/>
                  <a:pt x="102" y="8"/>
                </a:cubicBezTo>
                <a:lnTo>
                  <a:pt x="102" y="4"/>
                </a:lnTo>
                <a:cubicBezTo>
                  <a:pt x="98" y="4"/>
                  <a:pt x="98" y="4"/>
                  <a:pt x="98" y="4"/>
                </a:cubicBezTo>
                <a:cubicBezTo>
                  <a:pt x="94" y="0"/>
                  <a:pt x="94" y="0"/>
                  <a:pt x="89" y="4"/>
                </a:cubicBezTo>
                <a:cubicBezTo>
                  <a:pt x="85" y="8"/>
                  <a:pt x="85" y="12"/>
                  <a:pt x="85" y="16"/>
                </a:cubicBezTo>
                <a:cubicBezTo>
                  <a:pt x="89" y="16"/>
                  <a:pt x="89" y="16"/>
                  <a:pt x="89" y="16"/>
                </a:cubicBezTo>
                <a:lnTo>
                  <a:pt x="89" y="21"/>
                </a:lnTo>
                <a:cubicBezTo>
                  <a:pt x="77" y="33"/>
                  <a:pt x="77" y="33"/>
                  <a:pt x="77" y="33"/>
                </a:cubicBezTo>
                <a:cubicBezTo>
                  <a:pt x="0" y="106"/>
                  <a:pt x="8" y="196"/>
                  <a:pt x="53" y="257"/>
                </a:cubicBezTo>
                <a:cubicBezTo>
                  <a:pt x="85" y="297"/>
                  <a:pt x="138" y="334"/>
                  <a:pt x="199" y="334"/>
                </a:cubicBezTo>
                <a:cubicBezTo>
                  <a:pt x="228" y="334"/>
                  <a:pt x="260" y="326"/>
                  <a:pt x="293" y="305"/>
                </a:cubicBezTo>
                <a:cubicBezTo>
                  <a:pt x="293" y="379"/>
                  <a:pt x="293" y="379"/>
                  <a:pt x="293" y="379"/>
                </a:cubicBezTo>
                <a:cubicBezTo>
                  <a:pt x="110" y="379"/>
                  <a:pt x="110" y="379"/>
                  <a:pt x="110" y="379"/>
                </a:cubicBezTo>
                <a:cubicBezTo>
                  <a:pt x="110" y="395"/>
                  <a:pt x="110" y="395"/>
                  <a:pt x="110" y="395"/>
                </a:cubicBezTo>
                <a:cubicBezTo>
                  <a:pt x="399" y="395"/>
                  <a:pt x="399" y="395"/>
                  <a:pt x="399" y="395"/>
                </a:cubicBezTo>
                <a:cubicBezTo>
                  <a:pt x="407" y="395"/>
                  <a:pt x="407" y="391"/>
                  <a:pt x="407" y="387"/>
                </a:cubicBezTo>
                <a:cubicBezTo>
                  <a:pt x="407" y="383"/>
                  <a:pt x="407" y="379"/>
                  <a:pt x="399" y="379"/>
                </a:cubicBezTo>
                <a:close/>
                <a:moveTo>
                  <a:pt x="122" y="61"/>
                </a:moveTo>
                <a:lnTo>
                  <a:pt x="122" y="61"/>
                </a:lnTo>
                <a:cubicBezTo>
                  <a:pt x="187" y="151"/>
                  <a:pt x="187" y="151"/>
                  <a:pt x="187" y="151"/>
                </a:cubicBezTo>
                <a:cubicBezTo>
                  <a:pt x="150" y="179"/>
                  <a:pt x="150" y="179"/>
                  <a:pt x="150" y="179"/>
                </a:cubicBezTo>
                <a:cubicBezTo>
                  <a:pt x="118" y="126"/>
                  <a:pt x="110" y="77"/>
                  <a:pt x="122" y="61"/>
                </a:cubicBezTo>
                <a:close/>
                <a:moveTo>
                  <a:pt x="199" y="163"/>
                </a:moveTo>
                <a:lnTo>
                  <a:pt x="199" y="163"/>
                </a:lnTo>
                <a:cubicBezTo>
                  <a:pt x="264" y="257"/>
                  <a:pt x="264" y="257"/>
                  <a:pt x="264" y="257"/>
                </a:cubicBezTo>
                <a:cubicBezTo>
                  <a:pt x="240" y="261"/>
                  <a:pt x="199" y="240"/>
                  <a:pt x="163" y="191"/>
                </a:cubicBezTo>
                <a:lnTo>
                  <a:pt x="199" y="163"/>
                </a:lnTo>
                <a:close/>
                <a:moveTo>
                  <a:pt x="277" y="249"/>
                </a:moveTo>
                <a:lnTo>
                  <a:pt x="277" y="249"/>
                </a:lnTo>
                <a:cubicBezTo>
                  <a:pt x="212" y="155"/>
                  <a:pt x="212" y="155"/>
                  <a:pt x="212" y="155"/>
                </a:cubicBezTo>
                <a:cubicBezTo>
                  <a:pt x="248" y="130"/>
                  <a:pt x="248" y="130"/>
                  <a:pt x="248" y="130"/>
                </a:cubicBezTo>
                <a:cubicBezTo>
                  <a:pt x="281" y="179"/>
                  <a:pt x="289" y="228"/>
                  <a:pt x="277" y="249"/>
                </a:cubicBezTo>
                <a:close/>
                <a:moveTo>
                  <a:pt x="199" y="143"/>
                </a:moveTo>
                <a:lnTo>
                  <a:pt x="199" y="143"/>
                </a:lnTo>
                <a:cubicBezTo>
                  <a:pt x="134" y="49"/>
                  <a:pt x="134" y="49"/>
                  <a:pt x="134" y="49"/>
                </a:cubicBezTo>
                <a:cubicBezTo>
                  <a:pt x="138" y="49"/>
                  <a:pt x="138" y="49"/>
                  <a:pt x="142" y="49"/>
                </a:cubicBezTo>
                <a:cubicBezTo>
                  <a:pt x="150" y="49"/>
                  <a:pt x="163" y="53"/>
                  <a:pt x="175" y="61"/>
                </a:cubicBezTo>
                <a:cubicBezTo>
                  <a:pt x="195" y="73"/>
                  <a:pt x="216" y="90"/>
                  <a:pt x="236" y="114"/>
                </a:cubicBezTo>
                <a:lnTo>
                  <a:pt x="199" y="143"/>
                </a:lnTo>
                <a:close/>
                <a:moveTo>
                  <a:pt x="138" y="187"/>
                </a:moveTo>
                <a:lnTo>
                  <a:pt x="138" y="187"/>
                </a:lnTo>
                <a:cubicBezTo>
                  <a:pt x="94" y="220"/>
                  <a:pt x="94" y="220"/>
                  <a:pt x="94" y="220"/>
                </a:cubicBezTo>
                <a:cubicBezTo>
                  <a:pt x="94" y="216"/>
                  <a:pt x="89" y="212"/>
                  <a:pt x="85" y="204"/>
                </a:cubicBezTo>
                <a:cubicBezTo>
                  <a:pt x="73" y="175"/>
                  <a:pt x="73" y="143"/>
                  <a:pt x="81" y="110"/>
                </a:cubicBezTo>
                <a:cubicBezTo>
                  <a:pt x="85" y="98"/>
                  <a:pt x="94" y="90"/>
                  <a:pt x="98" y="82"/>
                </a:cubicBezTo>
                <a:cubicBezTo>
                  <a:pt x="98" y="110"/>
                  <a:pt x="114" y="151"/>
                  <a:pt x="138" y="187"/>
                </a:cubicBezTo>
                <a:close/>
                <a:moveTo>
                  <a:pt x="146" y="200"/>
                </a:moveTo>
                <a:lnTo>
                  <a:pt x="146" y="200"/>
                </a:lnTo>
                <a:cubicBezTo>
                  <a:pt x="175" y="236"/>
                  <a:pt x="212" y="261"/>
                  <a:pt x="240" y="273"/>
                </a:cubicBezTo>
                <a:cubicBezTo>
                  <a:pt x="212" y="281"/>
                  <a:pt x="183" y="281"/>
                  <a:pt x="155" y="269"/>
                </a:cubicBezTo>
                <a:cubicBezTo>
                  <a:pt x="134" y="261"/>
                  <a:pt x="118" y="249"/>
                  <a:pt x="106" y="232"/>
                </a:cubicBezTo>
                <a:lnTo>
                  <a:pt x="146" y="200"/>
                </a:lnTo>
                <a:close/>
                <a:moveTo>
                  <a:pt x="317" y="196"/>
                </a:moveTo>
                <a:lnTo>
                  <a:pt x="317" y="196"/>
                </a:lnTo>
                <a:cubicBezTo>
                  <a:pt x="313" y="208"/>
                  <a:pt x="305" y="216"/>
                  <a:pt x="301" y="228"/>
                </a:cubicBezTo>
                <a:cubicBezTo>
                  <a:pt x="301" y="196"/>
                  <a:pt x="285" y="159"/>
                  <a:pt x="260" y="118"/>
                </a:cubicBezTo>
                <a:cubicBezTo>
                  <a:pt x="305" y="86"/>
                  <a:pt x="305" y="86"/>
                  <a:pt x="305" y="86"/>
                </a:cubicBezTo>
                <a:cubicBezTo>
                  <a:pt x="326" y="118"/>
                  <a:pt x="330" y="159"/>
                  <a:pt x="317" y="196"/>
                </a:cubicBezTo>
                <a:close/>
                <a:moveTo>
                  <a:pt x="199" y="29"/>
                </a:moveTo>
                <a:lnTo>
                  <a:pt x="199" y="29"/>
                </a:lnTo>
                <a:cubicBezTo>
                  <a:pt x="216" y="29"/>
                  <a:pt x="228" y="33"/>
                  <a:pt x="244" y="37"/>
                </a:cubicBezTo>
                <a:cubicBezTo>
                  <a:pt x="264" y="45"/>
                  <a:pt x="281" y="57"/>
                  <a:pt x="293" y="73"/>
                </a:cubicBezTo>
                <a:cubicBezTo>
                  <a:pt x="248" y="106"/>
                  <a:pt x="248" y="106"/>
                  <a:pt x="248" y="106"/>
                </a:cubicBezTo>
                <a:cubicBezTo>
                  <a:pt x="228" y="82"/>
                  <a:pt x="208" y="57"/>
                  <a:pt x="183" y="45"/>
                </a:cubicBezTo>
                <a:cubicBezTo>
                  <a:pt x="175" y="41"/>
                  <a:pt x="167" y="37"/>
                  <a:pt x="159" y="37"/>
                </a:cubicBezTo>
                <a:cubicBezTo>
                  <a:pt x="175" y="33"/>
                  <a:pt x="187" y="29"/>
                  <a:pt x="199" y="29"/>
                </a:cubicBezTo>
                <a:close/>
                <a:moveTo>
                  <a:pt x="65" y="249"/>
                </a:moveTo>
                <a:lnTo>
                  <a:pt x="65" y="249"/>
                </a:lnTo>
                <a:cubicBezTo>
                  <a:pt x="28" y="196"/>
                  <a:pt x="12" y="114"/>
                  <a:pt x="89" y="45"/>
                </a:cubicBezTo>
                <a:cubicBezTo>
                  <a:pt x="102" y="33"/>
                  <a:pt x="102" y="33"/>
                  <a:pt x="102" y="33"/>
                </a:cubicBezTo>
                <a:cubicBezTo>
                  <a:pt x="106" y="37"/>
                  <a:pt x="106" y="41"/>
                  <a:pt x="110" y="45"/>
                </a:cubicBezTo>
                <a:cubicBezTo>
                  <a:pt x="89" y="61"/>
                  <a:pt x="77" y="82"/>
                  <a:pt x="69" y="106"/>
                </a:cubicBezTo>
                <a:cubicBezTo>
                  <a:pt x="49" y="151"/>
                  <a:pt x="61" y="200"/>
                  <a:pt x="85" y="236"/>
                </a:cubicBezTo>
                <a:lnTo>
                  <a:pt x="85" y="236"/>
                </a:lnTo>
                <a:lnTo>
                  <a:pt x="85" y="236"/>
                </a:lnTo>
                <a:cubicBezTo>
                  <a:pt x="102" y="257"/>
                  <a:pt x="122" y="277"/>
                  <a:pt x="150" y="285"/>
                </a:cubicBezTo>
                <a:cubicBezTo>
                  <a:pt x="167" y="289"/>
                  <a:pt x="183" y="293"/>
                  <a:pt x="199" y="293"/>
                </a:cubicBezTo>
                <a:cubicBezTo>
                  <a:pt x="228" y="293"/>
                  <a:pt x="252" y="285"/>
                  <a:pt x="273" y="273"/>
                </a:cubicBezTo>
                <a:cubicBezTo>
                  <a:pt x="289" y="289"/>
                  <a:pt x="289" y="289"/>
                  <a:pt x="289" y="289"/>
                </a:cubicBezTo>
                <a:cubicBezTo>
                  <a:pt x="195" y="342"/>
                  <a:pt x="110" y="305"/>
                  <a:pt x="65" y="2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3024"/>
          </a:p>
        </p:txBody>
      </p:sp>
      <p:sp>
        <p:nvSpPr>
          <p:cNvPr id="41" name="CuadroTexto 350">
            <a:extLst>
              <a:ext uri="{FF2B5EF4-FFF2-40B4-BE49-F238E27FC236}">
                <a16:creationId xmlns:a16="http://schemas.microsoft.com/office/drawing/2014/main" id="{D58DBF00-6490-A446-A213-6EF7457E39B2}"/>
              </a:ext>
            </a:extLst>
          </p:cNvPr>
          <p:cNvSpPr txBox="1"/>
          <p:nvPr/>
        </p:nvSpPr>
        <p:spPr>
          <a:xfrm>
            <a:off x="2246811" y="3017659"/>
            <a:ext cx="1998617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>
                <a:solidFill>
                  <a:srgbClr val="002060"/>
                </a:solidFill>
              </a:rPr>
              <a:t>Bartın Ü</a:t>
            </a:r>
            <a:r>
              <a:rPr lang="tr-TR" sz="8000" b="1" dirty="0" smtClean="0">
                <a:solidFill>
                  <a:srgbClr val="002060"/>
                </a:solidFill>
              </a:rPr>
              <a:t>niversitesi</a:t>
            </a:r>
          </a:p>
          <a:p>
            <a:pPr algn="ctr"/>
            <a:r>
              <a:rPr lang="tr-TR" sz="5400" b="1" dirty="0" err="1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Erasmus</a:t>
            </a:r>
            <a:r>
              <a:rPr lang="tr-TR" sz="54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 </a:t>
            </a:r>
            <a:r>
              <a:rPr lang="tr-TR" sz="5400" b="1" dirty="0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Koordinatörlüğü &amp; Kariyer Merkezi  </a:t>
            </a:r>
          </a:p>
          <a:p>
            <a:pPr algn="ctr"/>
            <a:endParaRPr lang="tr-TR" sz="7200" b="1" dirty="0">
              <a:solidFill>
                <a:srgbClr val="002060"/>
              </a:solidFill>
              <a:latin typeface="Lato Heavy" charset="0"/>
              <a:ea typeface="Lato Heavy" charset="0"/>
              <a:cs typeface="Lato Heavy" charset="0"/>
            </a:endParaRPr>
          </a:p>
          <a:p>
            <a:pPr algn="ctr"/>
            <a:r>
              <a:rPr lang="tr-TR" sz="7200" b="1" dirty="0" err="1" smtClean="0">
                <a:solidFill>
                  <a:srgbClr val="002060"/>
                </a:solidFill>
                <a:latin typeface="Lato Heavy" charset="0"/>
                <a:ea typeface="Lato Heavy" charset="0"/>
                <a:cs typeface="Lato Heavy" charset="0"/>
              </a:rPr>
              <a:t>Er</a:t>
            </a:r>
            <a:r>
              <a:rPr lang="tr-TR" sz="7200" b="1" dirty="0" err="1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asmus</a:t>
            </a:r>
            <a:r>
              <a:rPr lang="tr-TR" sz="7200" b="1" dirty="0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 + ile  Kariyerine Yön Ver</a:t>
            </a:r>
          </a:p>
          <a:p>
            <a:pPr algn="ctr"/>
            <a:r>
              <a:rPr lang="tr-TR" sz="5400" b="1" dirty="0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16.02.2021 </a:t>
            </a:r>
            <a:r>
              <a:rPr lang="tr-TR" sz="5400" b="1" dirty="0" err="1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Zoom</a:t>
            </a:r>
            <a:r>
              <a:rPr lang="tr-TR" sz="5400" b="1" dirty="0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 Meeting</a:t>
            </a:r>
            <a:endParaRPr lang="tr-TR" sz="5400" b="1" dirty="0">
              <a:solidFill>
                <a:schemeClr val="tx2"/>
              </a:solidFill>
              <a:latin typeface="Lato Heavy" charset="0"/>
              <a:ea typeface="Lato Heavy" charset="0"/>
              <a:cs typeface="Lato Heavy" charset="0"/>
            </a:endParaRPr>
          </a:p>
          <a:p>
            <a:pPr algn="ctr"/>
            <a:endParaRPr lang="tr-TR" sz="6000" b="1" dirty="0" smtClean="0">
              <a:solidFill>
                <a:schemeClr val="tx2"/>
              </a:solidFill>
              <a:latin typeface="Lato Heavy" charset="0"/>
              <a:ea typeface="Lato Heavy" charset="0"/>
              <a:cs typeface="Lato Heavy" charset="0"/>
            </a:endParaRPr>
          </a:p>
          <a:p>
            <a:pPr algn="ctr"/>
            <a:r>
              <a:rPr lang="tr-TR" sz="4800" b="1" dirty="0" err="1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Öğr</a:t>
            </a:r>
            <a:r>
              <a:rPr lang="tr-TR" sz="4800" b="1" dirty="0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. Gör. Ahmet YİRMİBEŞ</a:t>
            </a:r>
            <a:endParaRPr lang="tr-TR" sz="4800" b="1" dirty="0" smtClean="0">
              <a:solidFill>
                <a:srgbClr val="002060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994" y="20577"/>
            <a:ext cx="2770569" cy="277056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069" y="10657124"/>
            <a:ext cx="17948365" cy="225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9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65659" y="5635844"/>
            <a:ext cx="214943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tr-TR" sz="4800" b="1" dirty="0">
                <a:solidFill>
                  <a:schemeClr val="tx2">
                    <a:lumMod val="50000"/>
                  </a:schemeClr>
                </a:solidFill>
              </a:rPr>
              <a:t>Staj Hareketliliği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tr-TR" sz="4800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endParaRPr lang="tr-TR" sz="4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	2 </a:t>
            </a:r>
            <a:r>
              <a:rPr lang="tr-TR" sz="4800" dirty="0">
                <a:solidFill>
                  <a:schemeClr val="tx2">
                    <a:lumMod val="50000"/>
                  </a:schemeClr>
                </a:solidFill>
              </a:rPr>
              <a:t>- 12 ay süre staj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tr-TR" sz="4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r-TR" sz="4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tr-TR" sz="4800" dirty="0">
                <a:solidFill>
                  <a:schemeClr val="tx2">
                    <a:lumMod val="50000"/>
                  </a:schemeClr>
                </a:solidFill>
              </a:rPr>
              <a:t>Anlaşma şartı aranmaz</a:t>
            </a:r>
          </a:p>
          <a:p>
            <a:r>
              <a:rPr lang="tr-TR" sz="4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tr-TR" sz="4800" dirty="0">
                <a:solidFill>
                  <a:schemeClr val="tx2">
                    <a:lumMod val="50000"/>
                  </a:schemeClr>
                </a:solidFill>
              </a:rPr>
              <a:t>İlgili alanda faaliyet gösteren bir işletme</a:t>
            </a:r>
          </a:p>
          <a:p>
            <a:r>
              <a:rPr lang="tr-TR" sz="4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tr-TR" sz="4800" dirty="0">
                <a:solidFill>
                  <a:schemeClr val="tx2">
                    <a:lumMod val="50000"/>
                  </a:schemeClr>
                </a:solidFill>
              </a:rPr>
              <a:t>Mezunlar da 12 aya kadar 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yararlanabilir (mezunlar başvurularını öğrenci iken 	yapmış olmalıdırlar)</a:t>
            </a:r>
            <a:endParaRPr lang="tr-TR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1" y="0"/>
            <a:ext cx="8174959" cy="316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826136" y="5101916"/>
            <a:ext cx="17694230" cy="4908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Yükseköğretim kurumunda (üniversitemizde) kayıtlı öğrencinin yurtdışındaki bir işletmede/kurumda veya organizasyonda mesleki eğitim alma ve/veya çalışma deneyimi kazanma sürecidir. 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Avrupa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Birliği Program ülkelerinde yapılması şartı ile staj hareketliliği faaliyetinde bulunacak öğrencinin, </a:t>
            </a:r>
            <a:r>
              <a:rPr lang="tr-TR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öğrencisi olduğu mesleki eğitim alanında uygulamalı iş deneyimi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elde etmesi beklenir.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Öğrencinin staj/uygulama yapacağı sektör, bölümü ile ilgili olmalıdır.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Öğrenci bu hareketlilikten, bölümü gereği zorunlu staj faaliyeti için yararlanacağı gibi, zorunlu olmayan stajlar için de yararlanabilmektedir.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1" y="0"/>
            <a:ext cx="10567898" cy="408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95406" y="4728755"/>
            <a:ext cx="15988938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Öğrenci, staj yapacağı kurumda en az 2 ay (60 gün) tam mesai günü şeklinde çalışma gerçekleştirmesi gerekir. Bu süre 12 aydan da fazla olamaz. Mücbir* bir sebep olmadığı müddetçe </a:t>
            </a:r>
            <a:r>
              <a:rPr lang="tr-TR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ayın altında kalan ve 12 </a:t>
            </a:r>
            <a:r>
              <a:rPr lang="tr-TR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ayı aşan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faaliyetler </a:t>
            </a:r>
            <a:r>
              <a:rPr lang="tr-TR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geçersiz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sayılacaktır.</a:t>
            </a:r>
            <a:endParaRPr lang="tr-T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1" y="261258"/>
            <a:ext cx="8107399" cy="3135086"/>
          </a:xfrm>
          <a:prstGeom prst="rect">
            <a:avLst/>
          </a:prstGeom>
        </p:spPr>
      </p:pic>
      <p:pic>
        <p:nvPicPr>
          <p:cNvPr id="4" name="Resim 3" descr="https://cdn.bartin.edu.tr/erasmus/782b30fea758f3f8974d96df358912fd/hibe-staj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406" y="7657148"/>
            <a:ext cx="17112342" cy="4234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2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725" y="600891"/>
            <a:ext cx="8765223" cy="3389463"/>
          </a:xfrm>
          <a:prstGeom prst="rect">
            <a:avLst/>
          </a:prstGeom>
        </p:spPr>
      </p:pic>
      <p:sp>
        <p:nvSpPr>
          <p:cNvPr id="3" name="Yuvarlatılmış Dikdörtgen 2"/>
          <p:cNvSpPr/>
          <p:nvPr/>
        </p:nvSpPr>
        <p:spPr>
          <a:xfrm>
            <a:off x="2638696" y="5185956"/>
            <a:ext cx="19463657" cy="1959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atin typeface="Lato Light"/>
              </a:rPr>
              <a:t>Üniversitemizin yürüttüğü KA103 Hareketlilik projelerinin yanı sıra </a:t>
            </a:r>
          </a:p>
          <a:p>
            <a:pPr algn="ctr"/>
            <a:r>
              <a:rPr lang="tr-TR" dirty="0" smtClean="0">
                <a:latin typeface="Lato Light"/>
              </a:rPr>
              <a:t>Konsorsiyum ortaklıkları yoluyla hareketlilik imkanları artırılmaktadır!</a:t>
            </a:r>
          </a:p>
        </p:txBody>
      </p:sp>
      <p:sp>
        <p:nvSpPr>
          <p:cNvPr id="4" name="Çapraz Köşesi Kesik Dikdörtgen 3"/>
          <p:cNvSpPr/>
          <p:nvPr/>
        </p:nvSpPr>
        <p:spPr>
          <a:xfrm>
            <a:off x="2638696" y="9065623"/>
            <a:ext cx="7889967" cy="2011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latin typeface="Lato Light"/>
              </a:rPr>
              <a:t>KONSORSİYUM 1 </a:t>
            </a:r>
          </a:p>
          <a:p>
            <a:pPr algn="ctr"/>
            <a:r>
              <a:rPr lang="tr-TR" dirty="0" smtClean="0">
                <a:latin typeface="Lato Light"/>
              </a:rPr>
              <a:t>Kastamonu Üniversitesi-Çankırı Karatekin Üniversitesi-KATSO</a:t>
            </a:r>
            <a:endParaRPr lang="tr-TR" dirty="0">
              <a:latin typeface="Lato Light"/>
            </a:endParaRPr>
          </a:p>
        </p:txBody>
      </p:sp>
      <p:sp>
        <p:nvSpPr>
          <p:cNvPr id="5" name="Çapraz Köşesi Kesik Dikdörtgen 4"/>
          <p:cNvSpPr/>
          <p:nvPr/>
        </p:nvSpPr>
        <p:spPr>
          <a:xfrm>
            <a:off x="13737770" y="9065623"/>
            <a:ext cx="7889967" cy="2011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latin typeface="Lato Light"/>
              </a:rPr>
              <a:t>KONSORSİYUM 2</a:t>
            </a:r>
          </a:p>
          <a:p>
            <a:pPr algn="ctr"/>
            <a:r>
              <a:rPr lang="tr-TR" dirty="0" smtClean="0">
                <a:latin typeface="Lato Light"/>
              </a:rPr>
              <a:t>K-GEM – Osmangazi Üniversitesi – Uludağ Üniversitesi - …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5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74">
            <a:extLst>
              <a:ext uri="{FF2B5EF4-FFF2-40B4-BE49-F238E27FC236}">
                <a16:creationId xmlns:a16="http://schemas.microsoft.com/office/drawing/2014/main" id="{EC57E18E-60E8-2149-8204-0EBE85850D50}"/>
              </a:ext>
            </a:extLst>
          </p:cNvPr>
          <p:cNvSpPr/>
          <p:nvPr/>
        </p:nvSpPr>
        <p:spPr>
          <a:xfrm rot="2700000">
            <a:off x="14186885" y="5141099"/>
            <a:ext cx="1386493" cy="138649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A07610-B831-594F-8AE7-271D56CBB2CE}"/>
              </a:ext>
            </a:extLst>
          </p:cNvPr>
          <p:cNvSpPr txBox="1"/>
          <p:nvPr/>
        </p:nvSpPr>
        <p:spPr>
          <a:xfrm>
            <a:off x="14348281" y="5517249"/>
            <a:ext cx="10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Calibri" pitchFamily="34" charset="0"/>
              </a:rPr>
              <a:t>04</a:t>
            </a:r>
            <a:endParaRPr lang="ko-KR" altLang="en-US" dirty="0">
              <a:solidFill>
                <a:schemeClr val="bg1"/>
              </a:solidFill>
              <a:latin typeface="Roboto Medium" panose="02000000000000000000" pitchFamily="2" charset="0"/>
              <a:cs typeface="Calibri" pitchFamily="34" charset="0"/>
            </a:endParaRPr>
          </a:p>
        </p:txBody>
      </p:sp>
      <p:sp>
        <p:nvSpPr>
          <p:cNvPr id="58" name="Rounded Rectangle 83">
            <a:extLst>
              <a:ext uri="{FF2B5EF4-FFF2-40B4-BE49-F238E27FC236}">
                <a16:creationId xmlns:a16="http://schemas.microsoft.com/office/drawing/2014/main" id="{7E76E1F1-9CCA-FA4B-9073-CE075D7FE098}"/>
              </a:ext>
            </a:extLst>
          </p:cNvPr>
          <p:cNvSpPr/>
          <p:nvPr/>
        </p:nvSpPr>
        <p:spPr>
          <a:xfrm rot="2700000">
            <a:off x="14186885" y="7648255"/>
            <a:ext cx="1386493" cy="13864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EA2667D-B2E5-E74F-84F3-495226353185}"/>
              </a:ext>
            </a:extLst>
          </p:cNvPr>
          <p:cNvSpPr txBox="1"/>
          <p:nvPr/>
        </p:nvSpPr>
        <p:spPr>
          <a:xfrm>
            <a:off x="14348281" y="8024405"/>
            <a:ext cx="10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Calibri" pitchFamily="34" charset="0"/>
              </a:rPr>
              <a:t>05</a:t>
            </a:r>
            <a:endParaRPr lang="ko-KR" altLang="en-US" dirty="0">
              <a:solidFill>
                <a:schemeClr val="bg1"/>
              </a:solidFill>
              <a:latin typeface="Roboto Medium" panose="02000000000000000000" pitchFamily="2" charset="0"/>
              <a:cs typeface="Calibri" pitchFamily="34" charset="0"/>
            </a:endParaRPr>
          </a:p>
        </p:txBody>
      </p:sp>
      <p:sp>
        <p:nvSpPr>
          <p:cNvPr id="60" name="Rounded Rectangle 91">
            <a:extLst>
              <a:ext uri="{FF2B5EF4-FFF2-40B4-BE49-F238E27FC236}">
                <a16:creationId xmlns:a16="http://schemas.microsoft.com/office/drawing/2014/main" id="{89099D50-A525-2249-B048-D6215DE4FD0C}"/>
              </a:ext>
            </a:extLst>
          </p:cNvPr>
          <p:cNvSpPr/>
          <p:nvPr/>
        </p:nvSpPr>
        <p:spPr>
          <a:xfrm rot="2700000">
            <a:off x="14186885" y="10155406"/>
            <a:ext cx="1386493" cy="138649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E0D35A4-05EE-0045-818B-B7B6FE93852F}"/>
              </a:ext>
            </a:extLst>
          </p:cNvPr>
          <p:cNvSpPr txBox="1"/>
          <p:nvPr/>
        </p:nvSpPr>
        <p:spPr>
          <a:xfrm>
            <a:off x="14348281" y="10531556"/>
            <a:ext cx="10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Calibri" pitchFamily="34" charset="0"/>
              </a:rPr>
              <a:t>06</a:t>
            </a:r>
            <a:endParaRPr lang="ko-KR" altLang="en-US" dirty="0">
              <a:solidFill>
                <a:schemeClr val="bg1"/>
              </a:solidFill>
              <a:latin typeface="Roboto Medium" panose="02000000000000000000" pitchFamily="2" charset="0"/>
              <a:cs typeface="Calibri" pitchFamily="34" charset="0"/>
            </a:endParaRPr>
          </a:p>
        </p:txBody>
      </p:sp>
      <p:grpSp>
        <p:nvGrpSpPr>
          <p:cNvPr id="35" name="Graphic 2">
            <a:extLst>
              <a:ext uri="{FF2B5EF4-FFF2-40B4-BE49-F238E27FC236}">
                <a16:creationId xmlns:a16="http://schemas.microsoft.com/office/drawing/2014/main" id="{B2E2B990-6775-F14F-9B63-215B751CD4C2}"/>
              </a:ext>
            </a:extLst>
          </p:cNvPr>
          <p:cNvGrpSpPr/>
          <p:nvPr/>
        </p:nvGrpSpPr>
        <p:grpSpPr>
          <a:xfrm rot="10800000">
            <a:off x="10832604" y="3657600"/>
            <a:ext cx="2691282" cy="10091056"/>
            <a:chOff x="5817392" y="2844641"/>
            <a:chExt cx="552450" cy="1499699"/>
          </a:xfrm>
        </p:grpSpPr>
        <p:sp>
          <p:nvSpPr>
            <p:cNvPr id="36" name="Freeform: Shape 95">
              <a:extLst>
                <a:ext uri="{FF2B5EF4-FFF2-40B4-BE49-F238E27FC236}">
                  <a16:creationId xmlns:a16="http://schemas.microsoft.com/office/drawing/2014/main" id="{C70A1CE8-73CF-2141-B8A9-0F1E42E9D319}"/>
                </a:ext>
              </a:extLst>
            </p:cNvPr>
            <p:cNvSpPr/>
            <p:nvPr/>
          </p:nvSpPr>
          <p:spPr>
            <a:xfrm>
              <a:off x="5817392" y="3601390"/>
              <a:ext cx="552450" cy="742950"/>
            </a:xfrm>
            <a:custGeom>
              <a:avLst/>
              <a:gdLst>
                <a:gd name="connsiteX0" fmla="*/ 551974 w 552450"/>
                <a:gd name="connsiteY0" fmla="*/ 228614 h 742950"/>
                <a:gd name="connsiteX1" fmla="*/ 279559 w 552450"/>
                <a:gd name="connsiteY1" fmla="*/ 739154 h 742950"/>
                <a:gd name="connsiteX2" fmla="*/ 7144 w 552450"/>
                <a:gd name="connsiteY2" fmla="*/ 228614 h 742950"/>
                <a:gd name="connsiteX3" fmla="*/ 551974 w 552450"/>
                <a:gd name="connsiteY3" fmla="*/ 228614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742950">
                  <a:moveTo>
                    <a:pt x="551974" y="228614"/>
                  </a:moveTo>
                  <a:lnTo>
                    <a:pt x="279559" y="739154"/>
                  </a:lnTo>
                  <a:lnTo>
                    <a:pt x="7144" y="228614"/>
                  </a:lnTo>
                  <a:cubicBezTo>
                    <a:pt x="186214" y="-71423"/>
                    <a:pt x="367189" y="-61898"/>
                    <a:pt x="551974" y="228614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2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96">
              <a:extLst>
                <a:ext uri="{FF2B5EF4-FFF2-40B4-BE49-F238E27FC236}">
                  <a16:creationId xmlns:a16="http://schemas.microsoft.com/office/drawing/2014/main" id="{04D88AF2-F01C-5646-8E06-E02E03E01B2B}"/>
                </a:ext>
              </a:extLst>
            </p:cNvPr>
            <p:cNvSpPr/>
            <p:nvPr/>
          </p:nvSpPr>
          <p:spPr>
            <a:xfrm>
              <a:off x="5935503" y="3680081"/>
              <a:ext cx="304800" cy="657225"/>
            </a:xfrm>
            <a:custGeom>
              <a:avLst/>
              <a:gdLst>
                <a:gd name="connsiteX0" fmla="*/ 297656 w 304800"/>
                <a:gd name="connsiteY0" fmla="*/ 37526 h 657225"/>
                <a:gd name="connsiteX1" fmla="*/ 161449 w 304800"/>
                <a:gd name="connsiteY1" fmla="*/ 654746 h 657225"/>
                <a:gd name="connsiteX2" fmla="*/ 7144 w 304800"/>
                <a:gd name="connsiteY2" fmla="*/ 51814 h 657225"/>
                <a:gd name="connsiteX3" fmla="*/ 297656 w 304800"/>
                <a:gd name="connsiteY3" fmla="*/ 37526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" h="657225">
                  <a:moveTo>
                    <a:pt x="297656" y="37526"/>
                  </a:moveTo>
                  <a:lnTo>
                    <a:pt x="161449" y="654746"/>
                  </a:lnTo>
                  <a:lnTo>
                    <a:pt x="7144" y="51814"/>
                  </a:lnTo>
                  <a:cubicBezTo>
                    <a:pt x="107156" y="-10099"/>
                    <a:pt x="188119" y="-574"/>
                    <a:pt x="297656" y="37526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4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97">
              <a:extLst>
                <a:ext uri="{FF2B5EF4-FFF2-40B4-BE49-F238E27FC236}">
                  <a16:creationId xmlns:a16="http://schemas.microsoft.com/office/drawing/2014/main" id="{9D4BB7BF-D2DC-E94F-9551-3BE9CFCE6FCF}"/>
                </a:ext>
              </a:extLst>
            </p:cNvPr>
            <p:cNvSpPr/>
            <p:nvPr/>
          </p:nvSpPr>
          <p:spPr>
            <a:xfrm>
              <a:off x="5919078" y="2844641"/>
              <a:ext cx="337344" cy="952500"/>
            </a:xfrm>
            <a:custGeom>
              <a:avLst/>
              <a:gdLst>
                <a:gd name="connsiteX0" fmla="*/ 277808 w 276225"/>
                <a:gd name="connsiteY0" fmla="*/ 7144 h 952500"/>
                <a:gd name="connsiteX1" fmla="*/ 277808 w 276225"/>
                <a:gd name="connsiteY1" fmla="*/ 903446 h 952500"/>
                <a:gd name="connsiteX2" fmla="*/ 95880 w 276225"/>
                <a:gd name="connsiteY2" fmla="*/ 948214 h 952500"/>
                <a:gd name="connsiteX3" fmla="*/ 7298 w 276225"/>
                <a:gd name="connsiteY3" fmla="*/ 925354 h 952500"/>
                <a:gd name="connsiteX4" fmla="*/ 9203 w 276225"/>
                <a:gd name="connsiteY4" fmla="*/ 7144 h 952500"/>
                <a:gd name="connsiteX5" fmla="*/ 277808 w 276225"/>
                <a:gd name="connsiteY5" fmla="*/ 7144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952500">
                  <a:moveTo>
                    <a:pt x="277808" y="7144"/>
                  </a:moveTo>
                  <a:cubicBezTo>
                    <a:pt x="278760" y="277654"/>
                    <a:pt x="276855" y="511016"/>
                    <a:pt x="277808" y="903446"/>
                  </a:cubicBezTo>
                  <a:cubicBezTo>
                    <a:pt x="193035" y="926306"/>
                    <a:pt x="159698" y="947261"/>
                    <a:pt x="95880" y="948214"/>
                  </a:cubicBezTo>
                  <a:cubicBezTo>
                    <a:pt x="57780" y="948214"/>
                    <a:pt x="45398" y="925354"/>
                    <a:pt x="7298" y="925354"/>
                  </a:cubicBezTo>
                  <a:cubicBezTo>
                    <a:pt x="6345" y="530066"/>
                    <a:pt x="10155" y="287179"/>
                    <a:pt x="9203" y="7144"/>
                  </a:cubicBezTo>
                  <a:lnTo>
                    <a:pt x="277808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98">
              <a:extLst>
                <a:ext uri="{FF2B5EF4-FFF2-40B4-BE49-F238E27FC236}">
                  <a16:creationId xmlns:a16="http://schemas.microsoft.com/office/drawing/2014/main" id="{505EBC09-C6F5-BC48-B8DA-A6922DEE25BD}"/>
                </a:ext>
              </a:extLst>
            </p:cNvPr>
            <p:cNvSpPr/>
            <p:nvPr/>
          </p:nvSpPr>
          <p:spPr>
            <a:xfrm>
              <a:off x="6214479" y="2844641"/>
              <a:ext cx="152400" cy="989647"/>
            </a:xfrm>
            <a:custGeom>
              <a:avLst/>
              <a:gdLst>
                <a:gd name="connsiteX0" fmla="*/ 152031 w 152400"/>
                <a:gd name="connsiteY0" fmla="*/ 8096 h 990600"/>
                <a:gd name="connsiteX1" fmla="*/ 152031 w 152400"/>
                <a:gd name="connsiteY1" fmla="*/ 980599 h 990600"/>
                <a:gd name="connsiteX2" fmla="*/ 7251 w 152400"/>
                <a:gd name="connsiteY2" fmla="*/ 905351 h 990600"/>
                <a:gd name="connsiteX3" fmla="*/ 12013 w 152400"/>
                <a:gd name="connsiteY3" fmla="*/ 7144 h 990600"/>
                <a:gd name="connsiteX4" fmla="*/ 152031 w 152400"/>
                <a:gd name="connsiteY4" fmla="*/ 8096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990600">
                  <a:moveTo>
                    <a:pt x="152031" y="8096"/>
                  </a:moveTo>
                  <a:cubicBezTo>
                    <a:pt x="152983" y="346234"/>
                    <a:pt x="151078" y="536734"/>
                    <a:pt x="152031" y="980599"/>
                  </a:cubicBezTo>
                  <a:cubicBezTo>
                    <a:pt x="78688" y="1003459"/>
                    <a:pt x="39636" y="931069"/>
                    <a:pt x="7251" y="905351"/>
                  </a:cubicBezTo>
                  <a:cubicBezTo>
                    <a:pt x="6298" y="698659"/>
                    <a:pt x="12013" y="156686"/>
                    <a:pt x="12013" y="7144"/>
                  </a:cubicBezTo>
                  <a:lnTo>
                    <a:pt x="152031" y="8096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99">
              <a:extLst>
                <a:ext uri="{FF2B5EF4-FFF2-40B4-BE49-F238E27FC236}">
                  <a16:creationId xmlns:a16="http://schemas.microsoft.com/office/drawing/2014/main" id="{7C93C340-88D0-784B-B6D1-AF6F6B0C9780}"/>
                </a:ext>
              </a:extLst>
            </p:cNvPr>
            <p:cNvSpPr/>
            <p:nvPr/>
          </p:nvSpPr>
          <p:spPr>
            <a:xfrm>
              <a:off x="5817922" y="2844641"/>
              <a:ext cx="142875" cy="982027"/>
            </a:xfrm>
            <a:custGeom>
              <a:avLst/>
              <a:gdLst>
                <a:gd name="connsiteX0" fmla="*/ 141870 w 142875"/>
                <a:gd name="connsiteY0" fmla="*/ 7144 h 981075"/>
                <a:gd name="connsiteX1" fmla="*/ 139012 w 142875"/>
                <a:gd name="connsiteY1" fmla="*/ 925354 h 981075"/>
                <a:gd name="connsiteX2" fmla="*/ 7567 w 142875"/>
                <a:gd name="connsiteY2" fmla="*/ 980599 h 981075"/>
                <a:gd name="connsiteX3" fmla="*/ 7567 w 142875"/>
                <a:gd name="connsiteY3" fmla="*/ 7144 h 981075"/>
                <a:gd name="connsiteX4" fmla="*/ 141870 w 142875"/>
                <a:gd name="connsiteY4" fmla="*/ 7144 h 98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981075">
                  <a:moveTo>
                    <a:pt x="141870" y="7144"/>
                  </a:moveTo>
                  <a:cubicBezTo>
                    <a:pt x="142822" y="320516"/>
                    <a:pt x="137107" y="487204"/>
                    <a:pt x="139012" y="925354"/>
                  </a:cubicBezTo>
                  <a:cubicBezTo>
                    <a:pt x="107580" y="925354"/>
                    <a:pt x="38047" y="980599"/>
                    <a:pt x="7567" y="980599"/>
                  </a:cubicBezTo>
                  <a:cubicBezTo>
                    <a:pt x="6615" y="748189"/>
                    <a:pt x="7567" y="180499"/>
                    <a:pt x="7567" y="7144"/>
                  </a:cubicBezTo>
                  <a:lnTo>
                    <a:pt x="141870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101">
              <a:extLst>
                <a:ext uri="{FF2B5EF4-FFF2-40B4-BE49-F238E27FC236}">
                  <a16:creationId xmlns:a16="http://schemas.microsoft.com/office/drawing/2014/main" id="{7F7817F9-1550-DB4A-97EB-F2D5063E3890}"/>
                </a:ext>
              </a:extLst>
            </p:cNvPr>
            <p:cNvSpPr/>
            <p:nvPr/>
          </p:nvSpPr>
          <p:spPr>
            <a:xfrm>
              <a:off x="6012655" y="4185859"/>
              <a:ext cx="161925" cy="152400"/>
            </a:xfrm>
            <a:custGeom>
              <a:avLst/>
              <a:gdLst>
                <a:gd name="connsiteX0" fmla="*/ 163354 w 161925"/>
                <a:gd name="connsiteY0" fmla="*/ 7814 h 152400"/>
                <a:gd name="connsiteX1" fmla="*/ 85249 w 161925"/>
                <a:gd name="connsiteY1" fmla="*/ 154499 h 152400"/>
                <a:gd name="connsiteX2" fmla="*/ 7144 w 161925"/>
                <a:gd name="connsiteY2" fmla="*/ 7814 h 152400"/>
                <a:gd name="connsiteX3" fmla="*/ 163354 w 161925"/>
                <a:gd name="connsiteY3" fmla="*/ 7814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52400">
                  <a:moveTo>
                    <a:pt x="163354" y="7814"/>
                  </a:moveTo>
                  <a:lnTo>
                    <a:pt x="85249" y="154499"/>
                  </a:lnTo>
                  <a:lnTo>
                    <a:pt x="7144" y="7814"/>
                  </a:lnTo>
                  <a:cubicBezTo>
                    <a:pt x="47149" y="8767"/>
                    <a:pt x="107156" y="5910"/>
                    <a:pt x="163354" y="7814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1" name="Rounded Rectangle 74">
            <a:extLst>
              <a:ext uri="{FF2B5EF4-FFF2-40B4-BE49-F238E27FC236}">
                <a16:creationId xmlns:a16="http://schemas.microsoft.com/office/drawing/2014/main" id="{D1595581-895D-934B-954C-F6674990EAF7}"/>
              </a:ext>
            </a:extLst>
          </p:cNvPr>
          <p:cNvSpPr/>
          <p:nvPr/>
        </p:nvSpPr>
        <p:spPr>
          <a:xfrm rot="18900000" flipH="1">
            <a:off x="8729249" y="5141099"/>
            <a:ext cx="1386493" cy="138649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BF714C1-5A84-F948-AE2C-097513E1097F}"/>
              </a:ext>
            </a:extLst>
          </p:cNvPr>
          <p:cNvSpPr txBox="1"/>
          <p:nvPr/>
        </p:nvSpPr>
        <p:spPr>
          <a:xfrm flipH="1">
            <a:off x="8903513" y="5517249"/>
            <a:ext cx="10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Calibri" pitchFamily="34" charset="0"/>
              </a:rPr>
              <a:t>01</a:t>
            </a:r>
            <a:endParaRPr lang="ko-KR" altLang="en-US" dirty="0">
              <a:solidFill>
                <a:schemeClr val="bg1"/>
              </a:solidFill>
              <a:latin typeface="Roboto Medium" panose="02000000000000000000" pitchFamily="2" charset="0"/>
              <a:cs typeface="Calibri" pitchFamily="34" charset="0"/>
            </a:endParaRPr>
          </a:p>
        </p:txBody>
      </p:sp>
      <p:sp>
        <p:nvSpPr>
          <p:cNvPr id="113" name="Rounded Rectangle 83">
            <a:extLst>
              <a:ext uri="{FF2B5EF4-FFF2-40B4-BE49-F238E27FC236}">
                <a16:creationId xmlns:a16="http://schemas.microsoft.com/office/drawing/2014/main" id="{7080AD66-9632-CF4B-B948-1D6783F59501}"/>
              </a:ext>
            </a:extLst>
          </p:cNvPr>
          <p:cNvSpPr/>
          <p:nvPr/>
        </p:nvSpPr>
        <p:spPr>
          <a:xfrm rot="18900000" flipH="1">
            <a:off x="8729249" y="7648255"/>
            <a:ext cx="1386493" cy="138649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98F4F4A-A536-3E4A-9409-CD37F8CE0A58}"/>
              </a:ext>
            </a:extLst>
          </p:cNvPr>
          <p:cNvSpPr txBox="1"/>
          <p:nvPr/>
        </p:nvSpPr>
        <p:spPr>
          <a:xfrm flipH="1">
            <a:off x="8903513" y="8024405"/>
            <a:ext cx="10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Calibri" pitchFamily="34" charset="0"/>
              </a:rPr>
              <a:t>02</a:t>
            </a:r>
            <a:endParaRPr lang="ko-KR" altLang="en-US" dirty="0">
              <a:solidFill>
                <a:schemeClr val="bg1"/>
              </a:solidFill>
              <a:latin typeface="Roboto Medium" panose="02000000000000000000" pitchFamily="2" charset="0"/>
              <a:cs typeface="Calibri" pitchFamily="34" charset="0"/>
            </a:endParaRPr>
          </a:p>
        </p:txBody>
      </p:sp>
      <p:sp>
        <p:nvSpPr>
          <p:cNvPr id="115" name="Rounded Rectangle 91">
            <a:extLst>
              <a:ext uri="{FF2B5EF4-FFF2-40B4-BE49-F238E27FC236}">
                <a16:creationId xmlns:a16="http://schemas.microsoft.com/office/drawing/2014/main" id="{8AE14EA4-66BB-B743-90E1-24E3212172E7}"/>
              </a:ext>
            </a:extLst>
          </p:cNvPr>
          <p:cNvSpPr/>
          <p:nvPr/>
        </p:nvSpPr>
        <p:spPr>
          <a:xfrm rot="18900000" flipH="1">
            <a:off x="8729249" y="10155406"/>
            <a:ext cx="1386493" cy="138649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30BFD6D-9C24-B448-A519-0AFFB942B592}"/>
              </a:ext>
            </a:extLst>
          </p:cNvPr>
          <p:cNvSpPr txBox="1"/>
          <p:nvPr/>
        </p:nvSpPr>
        <p:spPr>
          <a:xfrm flipH="1">
            <a:off x="8903513" y="10531556"/>
            <a:ext cx="10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Calibri" pitchFamily="34" charset="0"/>
              </a:rPr>
              <a:t>03</a:t>
            </a:r>
            <a:endParaRPr lang="ko-KR" altLang="en-US" dirty="0">
              <a:solidFill>
                <a:schemeClr val="bg1"/>
              </a:solidFill>
              <a:latin typeface="Roboto Medium" panose="02000000000000000000" pitchFamily="2" charset="0"/>
              <a:cs typeface="Calibri" pitchFamily="34" charset="0"/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7FE005B-6FF1-4D4D-90C3-9A64CEE35E81}"/>
              </a:ext>
            </a:extLst>
          </p:cNvPr>
          <p:cNvGrpSpPr/>
          <p:nvPr/>
        </p:nvGrpSpPr>
        <p:grpSpPr>
          <a:xfrm flipH="1">
            <a:off x="6744584" y="5762211"/>
            <a:ext cx="1567305" cy="5105478"/>
            <a:chOff x="11567152" y="5503541"/>
            <a:chExt cx="6999697" cy="5105478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4605F28-9423-3847-81BB-646D6C781E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67152" y="10580038"/>
              <a:ext cx="6999697" cy="28981"/>
            </a:xfrm>
            <a:prstGeom prst="line">
              <a:avLst/>
            </a:prstGeom>
            <a:ln w="12700">
              <a:solidFill>
                <a:schemeClr val="bg1">
                  <a:lumMod val="50000"/>
                  <a:alpha val="2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9C818341-E1EE-F849-93BD-A30361B6CF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67152" y="8026024"/>
              <a:ext cx="6999697" cy="28981"/>
            </a:xfrm>
            <a:prstGeom prst="line">
              <a:avLst/>
            </a:prstGeom>
            <a:ln w="12700">
              <a:solidFill>
                <a:schemeClr val="bg1">
                  <a:lumMod val="50000"/>
                  <a:alpha val="2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A6302F48-38A0-F14C-9F00-25DF55132F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67152" y="5503541"/>
              <a:ext cx="6999697" cy="28981"/>
            </a:xfrm>
            <a:prstGeom prst="line">
              <a:avLst/>
            </a:prstGeom>
            <a:ln w="12700">
              <a:solidFill>
                <a:schemeClr val="bg1">
                  <a:lumMod val="50000"/>
                  <a:alpha val="2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D905604-2C93-E84E-8848-176B73025BC3}"/>
              </a:ext>
            </a:extLst>
          </p:cNvPr>
          <p:cNvGrpSpPr/>
          <p:nvPr/>
        </p:nvGrpSpPr>
        <p:grpSpPr>
          <a:xfrm rot="10800000" flipH="1">
            <a:off x="16065762" y="5762211"/>
            <a:ext cx="1567305" cy="5105478"/>
            <a:chOff x="11567152" y="5503541"/>
            <a:chExt cx="6999697" cy="510547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89CC136-86F8-4740-A9BF-9F2D40C190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67152" y="10580038"/>
              <a:ext cx="6999697" cy="28981"/>
            </a:xfrm>
            <a:prstGeom prst="line">
              <a:avLst/>
            </a:prstGeom>
            <a:ln w="12700">
              <a:solidFill>
                <a:schemeClr val="bg1">
                  <a:lumMod val="50000"/>
                  <a:alpha val="2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0E845634-CD11-5E4D-9F4A-93AB8E920E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67152" y="8026024"/>
              <a:ext cx="6999697" cy="28981"/>
            </a:xfrm>
            <a:prstGeom prst="line">
              <a:avLst/>
            </a:prstGeom>
            <a:ln w="12700">
              <a:solidFill>
                <a:schemeClr val="bg1">
                  <a:lumMod val="50000"/>
                  <a:alpha val="2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4A65B99F-F6D8-2B44-B344-2B572361AF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67152" y="5503541"/>
              <a:ext cx="6999697" cy="28981"/>
            </a:xfrm>
            <a:prstGeom prst="line">
              <a:avLst/>
            </a:prstGeom>
            <a:ln w="12700">
              <a:solidFill>
                <a:schemeClr val="bg1">
                  <a:lumMod val="50000"/>
                  <a:alpha val="2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90E58D2-CC4B-DC45-9E21-3D2CB578FF37}"/>
              </a:ext>
            </a:extLst>
          </p:cNvPr>
          <p:cNvGrpSpPr/>
          <p:nvPr/>
        </p:nvGrpSpPr>
        <p:grpSpPr>
          <a:xfrm flipH="1">
            <a:off x="17838297" y="4901281"/>
            <a:ext cx="5536516" cy="1747895"/>
            <a:chOff x="703613" y="9026572"/>
            <a:chExt cx="5536516" cy="1747895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88DDC6A-BB71-D441-8C3C-8A5BD7C73978}"/>
                </a:ext>
              </a:extLst>
            </p:cNvPr>
            <p:cNvSpPr txBox="1"/>
            <p:nvPr/>
          </p:nvSpPr>
          <p:spPr>
            <a:xfrm>
              <a:off x="703613" y="9630564"/>
              <a:ext cx="5536515" cy="1143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tr-TR" sz="28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Öğrenci bulur. </a:t>
              </a:r>
              <a:r>
                <a:rPr lang="tr-TR" sz="2800" dirty="0" err="1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Erasmus</a:t>
              </a:r>
              <a:r>
                <a:rPr lang="tr-TR" sz="28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Ofisi teknik olarak destekler.</a:t>
              </a:r>
              <a:endPara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C45EEC4-86A1-654D-92FD-F65EDC638709}"/>
                </a:ext>
              </a:extLst>
            </p:cNvPr>
            <p:cNvSpPr/>
            <p:nvPr/>
          </p:nvSpPr>
          <p:spPr>
            <a:xfrm>
              <a:off x="1563705" y="9026572"/>
              <a:ext cx="46764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dirty="0" smtClean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Staj Yeri 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DF41DA7-71D6-AB4C-9F39-1615142149B9}"/>
              </a:ext>
            </a:extLst>
          </p:cNvPr>
          <p:cNvGrpSpPr/>
          <p:nvPr/>
        </p:nvGrpSpPr>
        <p:grpSpPr>
          <a:xfrm flipH="1">
            <a:off x="17838297" y="7438254"/>
            <a:ext cx="5536516" cy="1185433"/>
            <a:chOff x="703613" y="9026572"/>
            <a:chExt cx="5536516" cy="1185433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F40129E5-C8CC-984C-9E3C-2176D3991C20}"/>
                </a:ext>
              </a:extLst>
            </p:cNvPr>
            <p:cNvSpPr txBox="1"/>
            <p:nvPr/>
          </p:nvSpPr>
          <p:spPr>
            <a:xfrm>
              <a:off x="703613" y="9630564"/>
              <a:ext cx="5536515" cy="581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tr-TR" sz="28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Örgün eğitim. Aktif.  </a:t>
              </a:r>
              <a:endPara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9FA0DA62-ECF0-E243-8339-52E91B6219C1}"/>
                </a:ext>
              </a:extLst>
            </p:cNvPr>
            <p:cNvSpPr/>
            <p:nvPr/>
          </p:nvSpPr>
          <p:spPr>
            <a:xfrm>
              <a:off x="1563705" y="9026572"/>
              <a:ext cx="46764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dirty="0" smtClean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Öğrencilik Durumu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2971F25-D56D-2943-8E10-1BB8B56B2C6B}"/>
              </a:ext>
            </a:extLst>
          </p:cNvPr>
          <p:cNvGrpSpPr/>
          <p:nvPr/>
        </p:nvGrpSpPr>
        <p:grpSpPr>
          <a:xfrm flipH="1">
            <a:off x="17838297" y="10006759"/>
            <a:ext cx="5536516" cy="1185433"/>
            <a:chOff x="703613" y="9026572"/>
            <a:chExt cx="5536516" cy="1185433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477E059-C48B-1845-83F4-A769121AA15B}"/>
                </a:ext>
              </a:extLst>
            </p:cNvPr>
            <p:cNvSpPr txBox="1"/>
            <p:nvPr/>
          </p:nvSpPr>
          <p:spPr>
            <a:xfrm>
              <a:off x="703613" y="9630564"/>
              <a:ext cx="5536515" cy="581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tr-TR" sz="28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En az 30 AKTS</a:t>
              </a:r>
              <a:endPara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B8A6BBA-1B11-1C4C-B1CC-7D1C462705B0}"/>
                </a:ext>
              </a:extLst>
            </p:cNvPr>
            <p:cNvSpPr/>
            <p:nvPr/>
          </p:nvSpPr>
          <p:spPr>
            <a:xfrm>
              <a:off x="1563705" y="9026572"/>
              <a:ext cx="46764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dirty="0" smtClean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Ders Yükü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15154D0-59D3-2246-A7C6-77EBC1DB97B2}"/>
              </a:ext>
            </a:extLst>
          </p:cNvPr>
          <p:cNvGrpSpPr/>
          <p:nvPr/>
        </p:nvGrpSpPr>
        <p:grpSpPr>
          <a:xfrm>
            <a:off x="1002837" y="4901281"/>
            <a:ext cx="5536516" cy="1747895"/>
            <a:chOff x="703613" y="9026572"/>
            <a:chExt cx="5536516" cy="1747895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4E741950-E86D-2242-948D-069585AF12BB}"/>
                </a:ext>
              </a:extLst>
            </p:cNvPr>
            <p:cNvSpPr txBox="1"/>
            <p:nvPr/>
          </p:nvSpPr>
          <p:spPr>
            <a:xfrm>
              <a:off x="703613" y="9630564"/>
              <a:ext cx="5536515" cy="1143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4080"/>
                </a:lnSpc>
              </a:pPr>
              <a:r>
                <a:rPr lang="tr-TR" sz="28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Ön Lisans-Lisans 2.20 / Lisansüstü 2.50</a:t>
              </a:r>
              <a:r>
                <a:rPr lang="en-US" sz="28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  <a:endPara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3457F145-D11F-4946-89BC-42340799A8EE}"/>
                </a:ext>
              </a:extLst>
            </p:cNvPr>
            <p:cNvSpPr/>
            <p:nvPr/>
          </p:nvSpPr>
          <p:spPr>
            <a:xfrm>
              <a:off x="1563705" y="9026572"/>
              <a:ext cx="46764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tr-TR" dirty="0" smtClean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Not Ortalaması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5B48AE63-6D55-D846-BACF-6D02E76B7093}"/>
              </a:ext>
            </a:extLst>
          </p:cNvPr>
          <p:cNvGrpSpPr/>
          <p:nvPr/>
        </p:nvGrpSpPr>
        <p:grpSpPr>
          <a:xfrm>
            <a:off x="1002837" y="7438254"/>
            <a:ext cx="5536516" cy="1747895"/>
            <a:chOff x="703613" y="9026572"/>
            <a:chExt cx="5536516" cy="1747895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37BFA7E-B26A-4844-961F-5A08879CAA15}"/>
                </a:ext>
              </a:extLst>
            </p:cNvPr>
            <p:cNvSpPr txBox="1"/>
            <p:nvPr/>
          </p:nvSpPr>
          <p:spPr>
            <a:xfrm>
              <a:off x="703613" y="9630564"/>
              <a:ext cx="5536515" cy="1143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4080"/>
                </a:lnSpc>
              </a:pPr>
              <a:r>
                <a:rPr lang="tr-TR" sz="28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Üniversitemiz tarafından yapılan sınavdan minimum 50 almış olmak</a:t>
              </a:r>
              <a:endPara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EF60365A-4ED5-EA41-866A-B79B07C005E5}"/>
                </a:ext>
              </a:extLst>
            </p:cNvPr>
            <p:cNvSpPr/>
            <p:nvPr/>
          </p:nvSpPr>
          <p:spPr>
            <a:xfrm>
              <a:off x="1563705" y="9026572"/>
              <a:ext cx="46764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tr-TR" dirty="0" smtClean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Yabancı Dil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AFBB5D3C-0ACA-3347-8CAE-D4C2456CBE10}"/>
              </a:ext>
            </a:extLst>
          </p:cNvPr>
          <p:cNvGrpSpPr/>
          <p:nvPr/>
        </p:nvGrpSpPr>
        <p:grpSpPr>
          <a:xfrm>
            <a:off x="1002837" y="10006759"/>
            <a:ext cx="5536516" cy="2178341"/>
            <a:chOff x="703613" y="9026572"/>
            <a:chExt cx="5536516" cy="1271898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495409C-DEEC-1241-9148-E6521AA966EA}"/>
                </a:ext>
              </a:extLst>
            </p:cNvPr>
            <p:cNvSpPr txBox="1"/>
            <p:nvPr/>
          </p:nvSpPr>
          <p:spPr>
            <a:xfrm>
              <a:off x="703613" y="9630564"/>
              <a:ext cx="5536515" cy="667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4080"/>
                </a:lnSpc>
              </a:pPr>
              <a:r>
                <a:rPr lang="tr-TR" sz="28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Öğrenim Hareketliliği İçin Bölümünüzün Anlaşması Olmalı</a:t>
              </a:r>
              <a:r>
                <a:rPr lang="en-US" sz="28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  <a:endPara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E919501-0B8A-EA4D-A295-7A070EC97BA8}"/>
                </a:ext>
              </a:extLst>
            </p:cNvPr>
            <p:cNvSpPr/>
            <p:nvPr/>
          </p:nvSpPr>
          <p:spPr>
            <a:xfrm>
              <a:off x="1563705" y="9026572"/>
              <a:ext cx="467642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tr-TR" dirty="0" smtClean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Öğrenim İçin- Bölüm Anlaşması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52" name="CuadroTexto 350">
            <a:extLst>
              <a:ext uri="{FF2B5EF4-FFF2-40B4-BE49-F238E27FC236}">
                <a16:creationId xmlns:a16="http://schemas.microsoft.com/office/drawing/2014/main" id="{424ADE21-F1C3-5541-AABB-9D2FC24E1515}"/>
              </a:ext>
            </a:extLst>
          </p:cNvPr>
          <p:cNvSpPr txBox="1"/>
          <p:nvPr/>
        </p:nvSpPr>
        <p:spPr>
          <a:xfrm>
            <a:off x="6619010" y="882773"/>
            <a:ext cx="131085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Öğrenim ve Staj Hareketlilikleri </a:t>
            </a:r>
          </a:p>
          <a:p>
            <a:pPr algn="ctr"/>
            <a:r>
              <a:rPr lang="tr-TR" sz="6600" b="1" dirty="0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Başvuru Koşulları</a:t>
            </a:r>
            <a:endParaRPr lang="en-US" sz="6600" b="1" dirty="0">
              <a:solidFill>
                <a:schemeClr val="tx2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pic>
        <p:nvPicPr>
          <p:cNvPr id="48" name="Resim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03" y="1"/>
            <a:ext cx="6149407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7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5799908" y="3317966"/>
            <a:ext cx="15100663" cy="109205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1828343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5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171" indent="0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343" indent="0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514" indent="0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6685" indent="0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solidFill>
                  <a:srgbClr val="0070C0"/>
                </a:solidFill>
              </a:rPr>
              <a:t>İlan Süreci</a:t>
            </a:r>
          </a:p>
          <a:p>
            <a:pPr lvl="1"/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Web Sayfaları, Sosyal Medya Hesapları,  Afişler, Birim Koordinatörleri, </a:t>
            </a:r>
            <a:r>
              <a:rPr lang="tr-TR" sz="3600" dirty="0" err="1" smtClean="0">
                <a:solidFill>
                  <a:schemeClr val="accent2">
                    <a:lumMod val="50000"/>
                  </a:schemeClr>
                </a:solidFill>
              </a:rPr>
              <a:t>Standlar</a:t>
            </a:r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, E-POSTA</a:t>
            </a:r>
          </a:p>
          <a:p>
            <a:pPr lvl="1"/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Minimum 20 Günlük Başvuru Süresi</a:t>
            </a:r>
          </a:p>
          <a:p>
            <a:r>
              <a:rPr lang="tr-TR" sz="3600" b="1" dirty="0" smtClean="0">
                <a:solidFill>
                  <a:srgbClr val="0070C0"/>
                </a:solidFill>
              </a:rPr>
              <a:t>Başvuru Süreci</a:t>
            </a:r>
          </a:p>
          <a:p>
            <a:pPr lvl="1"/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Başvurular duyuruda sunulan Başvuru Formunun ve gerekli belgelerin </a:t>
            </a:r>
            <a:r>
              <a:rPr lang="tr-TR" sz="3600" dirty="0" err="1" smtClean="0">
                <a:solidFill>
                  <a:schemeClr val="accent2">
                    <a:lumMod val="50000"/>
                  </a:schemeClr>
                </a:solidFill>
              </a:rPr>
              <a:t>Erasmus</a:t>
            </a:r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 Koordinatörlüğü’ne </a:t>
            </a: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  <a:t>e-posta </a:t>
            </a:r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ile gönderilmesi yoluyla yapılır.</a:t>
            </a:r>
          </a:p>
          <a:p>
            <a:pPr lvl="1"/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Başvurular için hiçbir sınırlandırma yoktur.</a:t>
            </a:r>
          </a:p>
          <a:p>
            <a:pPr lvl="1"/>
            <a:r>
              <a:rPr lang="tr-TR" sz="3600" dirty="0" smtClean="0">
                <a:solidFill>
                  <a:srgbClr val="FF0000"/>
                </a:solidFill>
              </a:rPr>
              <a:t>UBYS ÜZERİNDEN ONLINE BAŞVURU SİSTEMİ ŞU AN AKTİF DEĞİLDİR!</a:t>
            </a:r>
          </a:p>
          <a:p>
            <a:r>
              <a:rPr lang="tr-TR" sz="3600" b="1" dirty="0" smtClean="0">
                <a:solidFill>
                  <a:srgbClr val="0070C0"/>
                </a:solidFill>
              </a:rPr>
              <a:t>Seçim Süreci</a:t>
            </a:r>
            <a:endParaRPr lang="tr-TR" sz="3600" dirty="0" smtClean="0">
              <a:solidFill>
                <a:srgbClr val="0070C0"/>
              </a:solidFill>
            </a:endParaRPr>
          </a:p>
          <a:p>
            <a:pPr lvl="1"/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1. Değerlendirme (Genel Not Ortalaması)</a:t>
            </a:r>
          </a:p>
          <a:p>
            <a:pPr marL="274320" lvl="1"/>
            <a:r>
              <a:rPr lang="tr-TR" sz="3600" b="1" dirty="0" smtClean="0">
                <a:solidFill>
                  <a:srgbClr val="002060"/>
                </a:solidFill>
              </a:rPr>
              <a:t>	</a:t>
            </a:r>
            <a:r>
              <a:rPr lang="tr-TR" sz="3600" dirty="0" smtClean="0">
                <a:solidFill>
                  <a:srgbClr val="002060"/>
                </a:solidFill>
              </a:rPr>
              <a:t>– 2.20 Ön Lisans ve Lisans</a:t>
            </a:r>
          </a:p>
          <a:p>
            <a:pPr marL="274320" lvl="1"/>
            <a:r>
              <a:rPr lang="tr-TR" sz="3600" dirty="0" smtClean="0">
                <a:solidFill>
                  <a:srgbClr val="002060"/>
                </a:solidFill>
              </a:rPr>
              <a:t>	– 2.50 Yüksek Lisans ve Doktora</a:t>
            </a:r>
            <a:endParaRPr lang="tr-TR" sz="3600" b="1" dirty="0" smtClean="0">
              <a:solidFill>
                <a:srgbClr val="002060"/>
              </a:solidFill>
            </a:endParaRPr>
          </a:p>
          <a:p>
            <a:pPr lvl="1"/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2. Değerlendirme (Yabancı Dil Sınavı)</a:t>
            </a:r>
          </a:p>
          <a:p>
            <a:pPr marL="274320" lvl="1"/>
            <a:r>
              <a:rPr lang="tr-TR" sz="3600" dirty="0" smtClean="0"/>
              <a:t>	</a:t>
            </a:r>
            <a:r>
              <a:rPr lang="tr-TR" sz="3600" dirty="0" smtClean="0">
                <a:solidFill>
                  <a:srgbClr val="002060"/>
                </a:solidFill>
              </a:rPr>
              <a:t>İngilizce Sınav (B1 </a:t>
            </a:r>
            <a:r>
              <a:rPr lang="tr-TR" sz="3600" dirty="0" err="1" smtClean="0">
                <a:solidFill>
                  <a:srgbClr val="002060"/>
                </a:solidFill>
              </a:rPr>
              <a:t>Intermediate</a:t>
            </a:r>
            <a:r>
              <a:rPr lang="tr-TR" sz="3600" dirty="0" smtClean="0">
                <a:solidFill>
                  <a:srgbClr val="002060"/>
                </a:solidFill>
              </a:rPr>
              <a:t>)   /     </a:t>
            </a:r>
            <a:r>
              <a:rPr lang="tr-TR" sz="3200" dirty="0" smtClean="0">
                <a:solidFill>
                  <a:srgbClr val="002060"/>
                </a:solidFill>
              </a:rPr>
              <a:t>Yazılı %50    Sözlü %50</a:t>
            </a:r>
            <a:endParaRPr lang="tr-TR" sz="36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03" y="1"/>
            <a:ext cx="6149407" cy="2377440"/>
          </a:xfrm>
          <a:prstGeom prst="rect">
            <a:avLst/>
          </a:prstGeom>
        </p:spPr>
      </p:pic>
      <p:sp>
        <p:nvSpPr>
          <p:cNvPr id="4" name="CuadroTexto 350">
            <a:extLst>
              <a:ext uri="{FF2B5EF4-FFF2-40B4-BE49-F238E27FC236}">
                <a16:creationId xmlns:a16="http://schemas.microsoft.com/office/drawing/2014/main" id="{424ADE21-F1C3-5541-AABB-9D2FC24E1515}"/>
              </a:ext>
            </a:extLst>
          </p:cNvPr>
          <p:cNvSpPr txBox="1"/>
          <p:nvPr/>
        </p:nvSpPr>
        <p:spPr>
          <a:xfrm>
            <a:off x="6619010" y="882773"/>
            <a:ext cx="131085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Öğrenim ve Staj Hareketlilikleri </a:t>
            </a:r>
          </a:p>
          <a:p>
            <a:pPr algn="ctr"/>
            <a:r>
              <a:rPr lang="tr-TR" sz="6600" b="1" dirty="0" smtClean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Başvuru Süreci </a:t>
            </a:r>
            <a:endParaRPr lang="en-US" sz="6600" b="1" dirty="0">
              <a:solidFill>
                <a:schemeClr val="tx2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8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Resim" descr="Adsı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2760" y="2900167"/>
            <a:ext cx="16615091" cy="997349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03" y="1"/>
            <a:ext cx="6149407" cy="237744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0580914" y="2057119"/>
            <a:ext cx="13454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BAŞVURULARIN DEĞERLENDİRİLMESİ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202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91840" y="3918859"/>
            <a:ext cx="182357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ESC - AVRUPA </a:t>
            </a:r>
            <a:r>
              <a:rPr lang="tr-TR" b="1" dirty="0">
                <a:solidFill>
                  <a:srgbClr val="C00000"/>
                </a:solidFill>
              </a:rPr>
              <a:t>GÖNÜLLÜ HİZMETİ/AVRUPA DAYANIŞMA PROGRAMI NEDİR</a:t>
            </a:r>
            <a:r>
              <a:rPr lang="tr-TR" b="1" dirty="0" smtClean="0">
                <a:solidFill>
                  <a:srgbClr val="C00000"/>
                </a:solidFill>
              </a:rPr>
              <a:t>?</a:t>
            </a:r>
          </a:p>
          <a:p>
            <a:endParaRPr lang="tr-TR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 17-30  Yaş arası gençlerin,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 2-12 ay süreyle (Kısa Dönem – Uzun Dönem)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 Avrupa’nın herhangi bir şehrinde belirli işlerde gönüllülük yaptığı,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 Yol, Yemek, Konaklama ve belli bir miktar cep harçlığının karşılandığı projelerdir.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 </a:t>
            </a:r>
            <a:r>
              <a:rPr lang="tr-TR" b="1" dirty="0" smtClean="0"/>
              <a:t>Kurumsal düzeyde katılım koşulları proje içeriğine göre ev sahibi yada gönderen kuruluş tarafından belirlenir (yabancı </a:t>
            </a:r>
            <a:r>
              <a:rPr lang="tr-TR" b="1" dirty="0"/>
              <a:t>dil bilgisi, üniversite eğitimi, ortalama vs</a:t>
            </a:r>
            <a:r>
              <a:rPr lang="tr-TR" b="1" dirty="0" smtClean="0"/>
              <a:t>.)</a:t>
            </a:r>
          </a:p>
          <a:p>
            <a:endParaRPr lang="tr-TR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03" y="0"/>
            <a:ext cx="7410708" cy="286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7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03" y="0"/>
            <a:ext cx="7410708" cy="2865075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3500846" y="2865075"/>
            <a:ext cx="19672663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ESC – BARTIN ÜNİVERSİTESİ </a:t>
            </a:r>
          </a:p>
          <a:p>
            <a:endParaRPr lang="tr-TR" b="1" dirty="0" smtClean="0">
              <a:solidFill>
                <a:srgbClr val="C0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  <a:latin typeface="SSS"/>
              </a:rPr>
              <a:t>Merhaba Gönüllülük! </a:t>
            </a:r>
            <a:r>
              <a:rPr lang="tr-TR" dirty="0" smtClean="0">
                <a:solidFill>
                  <a:srgbClr val="FF0000"/>
                </a:solidFill>
                <a:latin typeface="SSS"/>
              </a:rPr>
              <a:t> </a:t>
            </a:r>
            <a:r>
              <a:rPr lang="tr-TR" dirty="0" smtClean="0">
                <a:solidFill>
                  <a:srgbClr val="212121"/>
                </a:solidFill>
                <a:latin typeface="SSS"/>
              </a:rPr>
              <a:t>Projesi devam etmektedir. Portekiz ve Yunanistan’da gönüllülük faaliyetleri içermektedir. 2020 dönemi hareketlilikleri </a:t>
            </a:r>
            <a:r>
              <a:rPr lang="tr-TR" dirty="0" err="1" smtClean="0">
                <a:solidFill>
                  <a:srgbClr val="212121"/>
                </a:solidFill>
                <a:latin typeface="SSS"/>
              </a:rPr>
              <a:t>pandemi</a:t>
            </a:r>
            <a:r>
              <a:rPr lang="tr-TR" dirty="0" smtClean="0">
                <a:solidFill>
                  <a:srgbClr val="212121"/>
                </a:solidFill>
                <a:latin typeface="SSS"/>
              </a:rPr>
              <a:t> nedeniyle ertelenmiştir. </a:t>
            </a:r>
          </a:p>
          <a:p>
            <a:endParaRPr lang="tr-TR" dirty="0" smtClean="0">
              <a:solidFill>
                <a:srgbClr val="212121"/>
              </a:solidFill>
              <a:latin typeface="SSS"/>
            </a:endParaRPr>
          </a:p>
          <a:p>
            <a:r>
              <a:rPr lang="tr-TR" b="1" dirty="0"/>
              <a:t>Seçim ve Seçim Süreci</a:t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u="sng" dirty="0"/>
              <a:t>Ön Değerlendirme:</a:t>
            </a:r>
            <a:r>
              <a:rPr lang="tr-TR" b="1" dirty="0"/>
              <a:t>  %50</a:t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Ön </a:t>
            </a:r>
            <a:r>
              <a:rPr lang="tr-TR" dirty="0"/>
              <a:t>değerlendirmede en belirleyici faktör “Motivasyon Mektubunuz” bu sizin projeye olan hevesinizi gösteriyor.</a:t>
            </a:r>
          </a:p>
          <a:p>
            <a:r>
              <a:rPr lang="tr-TR" dirty="0" err="1"/>
              <a:t>Europass</a:t>
            </a:r>
            <a:r>
              <a:rPr lang="tr-TR" dirty="0"/>
              <a:t> CV - Sivil Toplum, Gönüllülük Alanında ve Hayatınızda yapmış olduğunuz sosyal faaliyetler.</a:t>
            </a:r>
          </a:p>
          <a:p>
            <a:r>
              <a:rPr lang="tr-TR" dirty="0"/>
              <a:t>Daha önce yurtdışına çıkıp çıkmama durumunuz.</a:t>
            </a:r>
          </a:p>
          <a:p>
            <a:r>
              <a:rPr lang="tr-TR" dirty="0"/>
              <a:t>Başvuru Formunda sorulan sorulara verilen cevaplar.</a:t>
            </a:r>
          </a:p>
          <a:p>
            <a:r>
              <a:rPr lang="tr-TR" dirty="0"/>
              <a:t>Başvuru şartlarının ve belgelerin uygunluğu ve gösterilen özen.</a:t>
            </a:r>
          </a:p>
          <a:p>
            <a:r>
              <a:rPr lang="tr-TR" b="1" u="sng" dirty="0"/>
              <a:t/>
            </a:r>
            <a:br>
              <a:rPr lang="tr-TR" b="1" u="sng" dirty="0"/>
            </a:b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315201" y="2269990"/>
            <a:ext cx="13841866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Mülakat:</a:t>
            </a:r>
            <a:br>
              <a:rPr lang="tr-TR" b="1" u="sng" dirty="0"/>
            </a:br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/>
              <a:t>Türkçe mülakat %25 </a:t>
            </a:r>
            <a:br>
              <a:rPr lang="tr-TR" b="1" dirty="0"/>
            </a:br>
            <a:endParaRPr lang="tr-TR" dirty="0"/>
          </a:p>
          <a:p>
            <a:r>
              <a:rPr lang="tr-TR" dirty="0"/>
              <a:t>Gönüllülük kavramına genel bakışınız.</a:t>
            </a:r>
          </a:p>
          <a:p>
            <a:r>
              <a:rPr lang="tr-TR" dirty="0"/>
              <a:t>Programa ve programın amaçlarına yönelik bilgi düzeyiniz.</a:t>
            </a:r>
          </a:p>
          <a:p>
            <a:r>
              <a:rPr lang="tr-TR" dirty="0"/>
              <a:t>Bilgi Kitapçığını ne kadar dikkatli okuduğunuz.</a:t>
            </a:r>
          </a:p>
          <a:p>
            <a:r>
              <a:rPr lang="tr-TR" dirty="0"/>
              <a:t>Proje şartlarını kabul etmeniz ve proje tam süresinde tamamlayacağınıza dair vereceğiniz güven.</a:t>
            </a:r>
          </a:p>
          <a:p>
            <a:endParaRPr lang="tr-TR" b="1" dirty="0" smtClean="0"/>
          </a:p>
          <a:p>
            <a:r>
              <a:rPr lang="tr-TR" b="1" dirty="0" smtClean="0"/>
              <a:t>İngilizce </a:t>
            </a:r>
            <a:r>
              <a:rPr lang="tr-TR" b="1" dirty="0"/>
              <a:t>mülakat %25</a:t>
            </a:r>
            <a:br>
              <a:rPr lang="tr-TR" b="1" dirty="0"/>
            </a:br>
            <a:r>
              <a:rPr lang="tr-TR" dirty="0"/>
              <a:t>İngilizce bilgisi ön koşul değildir. Fakat projenin sorunsuz ilerlemesi açısından başvuru yapacak adayların belli bir seviye İngilizce yeterliliği olması beklenmektedir.</a:t>
            </a:r>
          </a:p>
          <a:p>
            <a:r>
              <a:rPr lang="tr-TR" dirty="0"/>
              <a:t>Online mülakatta adayların kendilerini İngilizce ifade etme yeterliliği ölçülmektedir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03" y="0"/>
            <a:ext cx="7410708" cy="286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083577624"/>
              </p:ext>
            </p:extLst>
          </p:nvPr>
        </p:nvGraphicFramePr>
        <p:xfrm>
          <a:off x="1959429" y="1515291"/>
          <a:ext cx="20456433" cy="10816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2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64" y="966651"/>
            <a:ext cx="7616573" cy="294466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206240" y="4258491"/>
            <a:ext cx="180006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PANDEMİ SÜRECİ VE ERASMUS</a:t>
            </a:r>
          </a:p>
          <a:p>
            <a:pPr algn="ctr"/>
            <a:endParaRPr lang="tr-TR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b="1" dirty="0" smtClean="0"/>
              <a:t>Fiziksel , Online ve </a:t>
            </a:r>
            <a:r>
              <a:rPr lang="tr-TR" b="1" dirty="0" err="1" smtClean="0"/>
              <a:t>Hibrit</a:t>
            </a:r>
            <a:r>
              <a:rPr lang="tr-TR" b="1" dirty="0" smtClean="0"/>
              <a:t> Hareketlilikler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b="1" dirty="0" smtClean="0"/>
              <a:t>Fiziksel hareketliliklerde hibe ödenir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b="1" dirty="0" smtClean="0"/>
              <a:t>Online hareketliliklerde hibe ödenmez, dersler tanınır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b="1" dirty="0" err="1" smtClean="0"/>
              <a:t>Hibrit</a:t>
            </a:r>
            <a:r>
              <a:rPr lang="tr-TR" b="1" dirty="0" smtClean="0"/>
              <a:t> hareketliliklerde yalnızca fiziksel hareketlilik dönemi için hibe ödenir, dersler tanınır.</a:t>
            </a:r>
          </a:p>
          <a:p>
            <a:endParaRPr lang="tr-TR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b="1" dirty="0" smtClean="0"/>
              <a:t>ESC Projelerinde vize sorunları olabilir!!!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421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92676" y="2918108"/>
            <a:ext cx="9790021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Yeni kültürler ve yeni eğitim anlayışı</a:t>
            </a:r>
          </a:p>
          <a:p>
            <a:endParaRPr lang="tr-TR" dirty="0"/>
          </a:p>
          <a:p>
            <a:r>
              <a:rPr lang="tr-TR" dirty="0"/>
              <a:t>Tek başınıza seyahat etme becerisi ve </a:t>
            </a:r>
            <a:r>
              <a:rPr lang="tr-TR" dirty="0" smtClean="0"/>
              <a:t>özgüven</a:t>
            </a:r>
          </a:p>
          <a:p>
            <a:endParaRPr lang="tr-TR" dirty="0"/>
          </a:p>
          <a:p>
            <a:r>
              <a:rPr lang="tr-TR" dirty="0"/>
              <a:t>Gittiğiniz ülkenin iş hayatı ve ekonomisi</a:t>
            </a:r>
          </a:p>
          <a:p>
            <a:endParaRPr lang="tr-TR" dirty="0"/>
          </a:p>
          <a:p>
            <a:r>
              <a:rPr lang="tr-TR" dirty="0"/>
              <a:t>Farkındalık ve </a:t>
            </a:r>
            <a:r>
              <a:rPr lang="tr-TR" dirty="0" smtClean="0"/>
              <a:t>problem </a:t>
            </a:r>
            <a:r>
              <a:rPr lang="tr-TR" dirty="0"/>
              <a:t>çözme yeteneği</a:t>
            </a:r>
          </a:p>
          <a:p>
            <a:endParaRPr lang="tr-TR" dirty="0"/>
          </a:p>
          <a:p>
            <a:r>
              <a:rPr lang="tr-TR" dirty="0" smtClean="0"/>
              <a:t>Yeni iş becerileri </a:t>
            </a:r>
            <a:endParaRPr lang="tr-TR" dirty="0"/>
          </a:p>
          <a:p>
            <a:endParaRPr lang="tr-TR" dirty="0"/>
          </a:p>
          <a:p>
            <a:r>
              <a:rPr lang="tr-TR" dirty="0"/>
              <a:t>Transkriptinizde ve Diploma Eki’nde orijinal dersler ve stajlar</a:t>
            </a:r>
          </a:p>
          <a:p>
            <a:endParaRPr lang="tr-TR" dirty="0"/>
          </a:p>
          <a:p>
            <a:r>
              <a:rPr lang="tr-TR" dirty="0"/>
              <a:t>12 farklı dilde online dil desteği: </a:t>
            </a:r>
          </a:p>
          <a:p>
            <a:r>
              <a:rPr lang="tr-TR" dirty="0"/>
              <a:t>- Online Dil Değerlendirmesi (Hareketlilik Öncesi ve Sonrası)</a:t>
            </a:r>
          </a:p>
          <a:p>
            <a:r>
              <a:rPr lang="tr-TR" dirty="0"/>
              <a:t>- Online Dil Kursları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6094413" y="1498822"/>
            <a:ext cx="10607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chemeClr val="accent1">
                    <a:lumMod val="75000"/>
                  </a:schemeClr>
                </a:solidFill>
              </a:rPr>
              <a:t>NEDEN ERASMUS???</a:t>
            </a:r>
            <a:endParaRPr lang="tr-T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03" y="0"/>
            <a:ext cx="5473649" cy="2116183"/>
          </a:xfrm>
          <a:prstGeom prst="rect">
            <a:avLst/>
          </a:prstGeom>
        </p:spPr>
      </p:pic>
      <p:sp>
        <p:nvSpPr>
          <p:cNvPr id="5" name="Freeform 1">
            <a:extLst>
              <a:ext uri="{FF2B5EF4-FFF2-40B4-BE49-F238E27FC236}">
                <a16:creationId xmlns:a16="http://schemas.microsoft.com/office/drawing/2014/main" id="{0B07E58B-3FC2-E042-96D4-1284202D6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1864" y="8216753"/>
            <a:ext cx="2896808" cy="3270857"/>
          </a:xfrm>
          <a:custGeom>
            <a:avLst/>
            <a:gdLst>
              <a:gd name="T0" fmla="*/ 2795 w 3073"/>
              <a:gd name="T1" fmla="*/ 2357 h 3469"/>
              <a:gd name="T2" fmla="*/ 2795 w 3073"/>
              <a:gd name="T3" fmla="*/ 2357 h 3469"/>
              <a:gd name="T4" fmla="*/ 2553 w 3073"/>
              <a:gd name="T5" fmla="*/ 1729 h 3469"/>
              <a:gd name="T6" fmla="*/ 2490 w 3073"/>
              <a:gd name="T7" fmla="*/ 1667 h 3469"/>
              <a:gd name="T8" fmla="*/ 2302 w 3073"/>
              <a:gd name="T9" fmla="*/ 1783 h 3469"/>
              <a:gd name="T10" fmla="*/ 2114 w 3073"/>
              <a:gd name="T11" fmla="*/ 1703 h 3469"/>
              <a:gd name="T12" fmla="*/ 2078 w 3073"/>
              <a:gd name="T13" fmla="*/ 1478 h 3469"/>
              <a:gd name="T14" fmla="*/ 1836 w 3073"/>
              <a:gd name="T15" fmla="*/ 636 h 3469"/>
              <a:gd name="T16" fmla="*/ 1648 w 3073"/>
              <a:gd name="T17" fmla="*/ 502 h 3469"/>
              <a:gd name="T18" fmla="*/ 1514 w 3073"/>
              <a:gd name="T19" fmla="*/ 0 h 3469"/>
              <a:gd name="T20" fmla="*/ 1487 w 3073"/>
              <a:gd name="T21" fmla="*/ 0 h 3469"/>
              <a:gd name="T22" fmla="*/ 0 w 3073"/>
              <a:gd name="T23" fmla="*/ 842 h 3469"/>
              <a:gd name="T24" fmla="*/ 188 w 3073"/>
              <a:gd name="T25" fmla="*/ 833 h 3469"/>
              <a:gd name="T26" fmla="*/ 492 w 3073"/>
              <a:gd name="T27" fmla="*/ 1111 h 3469"/>
              <a:gd name="T28" fmla="*/ 510 w 3073"/>
              <a:gd name="T29" fmla="*/ 1541 h 3469"/>
              <a:gd name="T30" fmla="*/ 519 w 3073"/>
              <a:gd name="T31" fmla="*/ 1667 h 3469"/>
              <a:gd name="T32" fmla="*/ 636 w 3073"/>
              <a:gd name="T33" fmla="*/ 1846 h 3469"/>
              <a:gd name="T34" fmla="*/ 663 w 3073"/>
              <a:gd name="T35" fmla="*/ 2616 h 3469"/>
              <a:gd name="T36" fmla="*/ 806 w 3073"/>
              <a:gd name="T37" fmla="*/ 2769 h 3469"/>
              <a:gd name="T38" fmla="*/ 788 w 3073"/>
              <a:gd name="T39" fmla="*/ 3315 h 3469"/>
              <a:gd name="T40" fmla="*/ 779 w 3073"/>
              <a:gd name="T41" fmla="*/ 3324 h 3469"/>
              <a:gd name="T42" fmla="*/ 1487 w 3073"/>
              <a:gd name="T43" fmla="*/ 3468 h 3469"/>
              <a:gd name="T44" fmla="*/ 1988 w 3073"/>
              <a:gd name="T45" fmla="*/ 3396 h 3469"/>
              <a:gd name="T46" fmla="*/ 1988 w 3073"/>
              <a:gd name="T47" fmla="*/ 3351 h 3469"/>
              <a:gd name="T48" fmla="*/ 1916 w 3073"/>
              <a:gd name="T49" fmla="*/ 2867 h 3469"/>
              <a:gd name="T50" fmla="*/ 1889 w 3073"/>
              <a:gd name="T51" fmla="*/ 2840 h 3469"/>
              <a:gd name="T52" fmla="*/ 1737 w 3073"/>
              <a:gd name="T53" fmla="*/ 2554 h 3469"/>
              <a:gd name="T54" fmla="*/ 1755 w 3073"/>
              <a:gd name="T55" fmla="*/ 2500 h 3469"/>
              <a:gd name="T56" fmla="*/ 1997 w 3073"/>
              <a:gd name="T57" fmla="*/ 2491 h 3469"/>
              <a:gd name="T58" fmla="*/ 2319 w 3073"/>
              <a:gd name="T59" fmla="*/ 2885 h 3469"/>
              <a:gd name="T60" fmla="*/ 2418 w 3073"/>
              <a:gd name="T61" fmla="*/ 3199 h 3469"/>
              <a:gd name="T62" fmla="*/ 3072 w 3073"/>
              <a:gd name="T63" fmla="*/ 2428 h 3469"/>
              <a:gd name="T64" fmla="*/ 2795 w 3073"/>
              <a:gd name="T65" fmla="*/ 2357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073" h="3469">
                <a:moveTo>
                  <a:pt x="2795" y="2357"/>
                </a:moveTo>
                <a:lnTo>
                  <a:pt x="2795" y="2357"/>
                </a:lnTo>
                <a:cubicBezTo>
                  <a:pt x="2624" y="2204"/>
                  <a:pt x="2678" y="1918"/>
                  <a:pt x="2553" y="1729"/>
                </a:cubicBezTo>
                <a:cubicBezTo>
                  <a:pt x="2535" y="1703"/>
                  <a:pt x="2517" y="1676"/>
                  <a:pt x="2490" y="1667"/>
                </a:cubicBezTo>
                <a:cubicBezTo>
                  <a:pt x="2418" y="1657"/>
                  <a:pt x="2373" y="1747"/>
                  <a:pt x="2302" y="1783"/>
                </a:cubicBezTo>
                <a:cubicBezTo>
                  <a:pt x="2239" y="1810"/>
                  <a:pt x="2149" y="1765"/>
                  <a:pt x="2114" y="1703"/>
                </a:cubicBezTo>
                <a:cubicBezTo>
                  <a:pt x="2078" y="1631"/>
                  <a:pt x="2078" y="1550"/>
                  <a:pt x="2078" y="1478"/>
                </a:cubicBezTo>
                <a:cubicBezTo>
                  <a:pt x="2078" y="1174"/>
                  <a:pt x="2069" y="824"/>
                  <a:pt x="1836" y="636"/>
                </a:cubicBezTo>
                <a:cubicBezTo>
                  <a:pt x="1773" y="591"/>
                  <a:pt x="1701" y="556"/>
                  <a:pt x="1648" y="502"/>
                </a:cubicBezTo>
                <a:cubicBezTo>
                  <a:pt x="1514" y="376"/>
                  <a:pt x="1505" y="179"/>
                  <a:pt x="1514" y="0"/>
                </a:cubicBezTo>
                <a:cubicBezTo>
                  <a:pt x="1505" y="0"/>
                  <a:pt x="1496" y="0"/>
                  <a:pt x="1487" y="0"/>
                </a:cubicBezTo>
                <a:cubicBezTo>
                  <a:pt x="851" y="0"/>
                  <a:pt x="304" y="340"/>
                  <a:pt x="0" y="842"/>
                </a:cubicBezTo>
                <a:cubicBezTo>
                  <a:pt x="53" y="824"/>
                  <a:pt x="116" y="815"/>
                  <a:pt x="188" y="833"/>
                </a:cubicBezTo>
                <a:cubicBezTo>
                  <a:pt x="331" y="842"/>
                  <a:pt x="448" y="968"/>
                  <a:pt x="492" y="1111"/>
                </a:cubicBezTo>
                <a:cubicBezTo>
                  <a:pt x="537" y="1245"/>
                  <a:pt x="528" y="1398"/>
                  <a:pt x="510" y="1541"/>
                </a:cubicBezTo>
                <a:cubicBezTo>
                  <a:pt x="510" y="1586"/>
                  <a:pt x="502" y="1631"/>
                  <a:pt x="519" y="1667"/>
                </a:cubicBezTo>
                <a:cubicBezTo>
                  <a:pt x="537" y="1738"/>
                  <a:pt x="600" y="1783"/>
                  <a:pt x="636" y="1846"/>
                </a:cubicBezTo>
                <a:cubicBezTo>
                  <a:pt x="779" y="2070"/>
                  <a:pt x="519" y="2392"/>
                  <a:pt x="663" y="2616"/>
                </a:cubicBezTo>
                <a:cubicBezTo>
                  <a:pt x="699" y="2679"/>
                  <a:pt x="761" y="2715"/>
                  <a:pt x="806" y="2769"/>
                </a:cubicBezTo>
                <a:cubicBezTo>
                  <a:pt x="949" y="2921"/>
                  <a:pt x="968" y="3199"/>
                  <a:pt x="788" y="3315"/>
                </a:cubicBezTo>
                <a:cubicBezTo>
                  <a:pt x="788" y="3315"/>
                  <a:pt x="779" y="3315"/>
                  <a:pt x="779" y="3324"/>
                </a:cubicBezTo>
                <a:cubicBezTo>
                  <a:pt x="994" y="3414"/>
                  <a:pt x="1236" y="3468"/>
                  <a:pt x="1487" y="3468"/>
                </a:cubicBezTo>
                <a:cubicBezTo>
                  <a:pt x="1665" y="3468"/>
                  <a:pt x="1827" y="3441"/>
                  <a:pt x="1988" y="3396"/>
                </a:cubicBezTo>
                <a:cubicBezTo>
                  <a:pt x="1988" y="3378"/>
                  <a:pt x="1988" y="3360"/>
                  <a:pt x="1988" y="3351"/>
                </a:cubicBezTo>
                <a:cubicBezTo>
                  <a:pt x="1988" y="3181"/>
                  <a:pt x="2024" y="3011"/>
                  <a:pt x="1916" y="2867"/>
                </a:cubicBezTo>
                <a:cubicBezTo>
                  <a:pt x="1889" y="2840"/>
                  <a:pt x="1889" y="2840"/>
                  <a:pt x="1889" y="2840"/>
                </a:cubicBezTo>
                <a:cubicBezTo>
                  <a:pt x="1782" y="2769"/>
                  <a:pt x="1719" y="2661"/>
                  <a:pt x="1737" y="2554"/>
                </a:cubicBezTo>
                <a:cubicBezTo>
                  <a:pt x="1737" y="2536"/>
                  <a:pt x="1737" y="2518"/>
                  <a:pt x="1755" y="2500"/>
                </a:cubicBezTo>
                <a:cubicBezTo>
                  <a:pt x="1809" y="2446"/>
                  <a:pt x="1925" y="2455"/>
                  <a:pt x="1997" y="2491"/>
                </a:cubicBezTo>
                <a:cubicBezTo>
                  <a:pt x="2203" y="2563"/>
                  <a:pt x="2266" y="2733"/>
                  <a:pt x="2319" y="2885"/>
                </a:cubicBezTo>
                <a:cubicBezTo>
                  <a:pt x="2355" y="2984"/>
                  <a:pt x="2391" y="3091"/>
                  <a:pt x="2418" y="3199"/>
                </a:cubicBezTo>
                <a:cubicBezTo>
                  <a:pt x="2705" y="3011"/>
                  <a:pt x="2938" y="2751"/>
                  <a:pt x="3072" y="2428"/>
                </a:cubicBezTo>
                <a:cubicBezTo>
                  <a:pt x="2974" y="2446"/>
                  <a:pt x="2866" y="2419"/>
                  <a:pt x="2795" y="23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93BDBD73-79F1-0744-971F-DD47C7A83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50268" y="8216753"/>
            <a:ext cx="1620882" cy="2306640"/>
          </a:xfrm>
          <a:custGeom>
            <a:avLst/>
            <a:gdLst>
              <a:gd name="T0" fmla="*/ 143 w 1721"/>
              <a:gd name="T1" fmla="*/ 502 h 2447"/>
              <a:gd name="T2" fmla="*/ 143 w 1721"/>
              <a:gd name="T3" fmla="*/ 502 h 2447"/>
              <a:gd name="T4" fmla="*/ 331 w 1721"/>
              <a:gd name="T5" fmla="*/ 636 h 2447"/>
              <a:gd name="T6" fmla="*/ 573 w 1721"/>
              <a:gd name="T7" fmla="*/ 1478 h 2447"/>
              <a:gd name="T8" fmla="*/ 609 w 1721"/>
              <a:gd name="T9" fmla="*/ 1703 h 2447"/>
              <a:gd name="T10" fmla="*/ 797 w 1721"/>
              <a:gd name="T11" fmla="*/ 1783 h 2447"/>
              <a:gd name="T12" fmla="*/ 985 w 1721"/>
              <a:gd name="T13" fmla="*/ 1667 h 2447"/>
              <a:gd name="T14" fmla="*/ 1048 w 1721"/>
              <a:gd name="T15" fmla="*/ 1729 h 2447"/>
              <a:gd name="T16" fmla="*/ 1290 w 1721"/>
              <a:gd name="T17" fmla="*/ 2357 h 2447"/>
              <a:gd name="T18" fmla="*/ 1567 w 1721"/>
              <a:gd name="T19" fmla="*/ 2428 h 2447"/>
              <a:gd name="T20" fmla="*/ 1720 w 1721"/>
              <a:gd name="T21" fmla="*/ 1738 h 2447"/>
              <a:gd name="T22" fmla="*/ 9 w 1721"/>
              <a:gd name="T23" fmla="*/ 0 h 2447"/>
              <a:gd name="T24" fmla="*/ 143 w 1721"/>
              <a:gd name="T25" fmla="*/ 502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1" h="2447">
                <a:moveTo>
                  <a:pt x="143" y="502"/>
                </a:moveTo>
                <a:lnTo>
                  <a:pt x="143" y="502"/>
                </a:lnTo>
                <a:cubicBezTo>
                  <a:pt x="196" y="556"/>
                  <a:pt x="268" y="591"/>
                  <a:pt x="331" y="636"/>
                </a:cubicBezTo>
                <a:cubicBezTo>
                  <a:pt x="564" y="824"/>
                  <a:pt x="573" y="1174"/>
                  <a:pt x="573" y="1478"/>
                </a:cubicBezTo>
                <a:cubicBezTo>
                  <a:pt x="573" y="1550"/>
                  <a:pt x="573" y="1631"/>
                  <a:pt x="609" y="1703"/>
                </a:cubicBezTo>
                <a:cubicBezTo>
                  <a:pt x="644" y="1765"/>
                  <a:pt x="734" y="1810"/>
                  <a:pt x="797" y="1783"/>
                </a:cubicBezTo>
                <a:cubicBezTo>
                  <a:pt x="868" y="1747"/>
                  <a:pt x="913" y="1657"/>
                  <a:pt x="985" y="1667"/>
                </a:cubicBezTo>
                <a:cubicBezTo>
                  <a:pt x="1012" y="1676"/>
                  <a:pt x="1030" y="1703"/>
                  <a:pt x="1048" y="1729"/>
                </a:cubicBezTo>
                <a:cubicBezTo>
                  <a:pt x="1173" y="1918"/>
                  <a:pt x="1119" y="2204"/>
                  <a:pt x="1290" y="2357"/>
                </a:cubicBezTo>
                <a:cubicBezTo>
                  <a:pt x="1361" y="2419"/>
                  <a:pt x="1469" y="2446"/>
                  <a:pt x="1567" y="2428"/>
                </a:cubicBezTo>
                <a:cubicBezTo>
                  <a:pt x="1666" y="2222"/>
                  <a:pt x="1720" y="1980"/>
                  <a:pt x="1720" y="1738"/>
                </a:cubicBezTo>
                <a:cubicBezTo>
                  <a:pt x="1720" y="788"/>
                  <a:pt x="958" y="18"/>
                  <a:pt x="9" y="0"/>
                </a:cubicBezTo>
                <a:cubicBezTo>
                  <a:pt x="0" y="179"/>
                  <a:pt x="9" y="376"/>
                  <a:pt x="143" y="50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4B4A09EA-C30A-9747-AD80-0E16DD7D7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6441" y="9009226"/>
            <a:ext cx="1151240" cy="2364823"/>
          </a:xfrm>
          <a:custGeom>
            <a:avLst/>
            <a:gdLst>
              <a:gd name="T0" fmla="*/ 1057 w 1220"/>
              <a:gd name="T1" fmla="*/ 1954 h 2510"/>
              <a:gd name="T2" fmla="*/ 1057 w 1220"/>
              <a:gd name="T3" fmla="*/ 1954 h 2510"/>
              <a:gd name="T4" fmla="*/ 914 w 1220"/>
              <a:gd name="T5" fmla="*/ 1801 h 2510"/>
              <a:gd name="T6" fmla="*/ 887 w 1220"/>
              <a:gd name="T7" fmla="*/ 1031 h 2510"/>
              <a:gd name="T8" fmla="*/ 770 w 1220"/>
              <a:gd name="T9" fmla="*/ 852 h 2510"/>
              <a:gd name="T10" fmla="*/ 761 w 1220"/>
              <a:gd name="T11" fmla="*/ 726 h 2510"/>
              <a:gd name="T12" fmla="*/ 743 w 1220"/>
              <a:gd name="T13" fmla="*/ 296 h 2510"/>
              <a:gd name="T14" fmla="*/ 439 w 1220"/>
              <a:gd name="T15" fmla="*/ 18 h 2510"/>
              <a:gd name="T16" fmla="*/ 251 w 1220"/>
              <a:gd name="T17" fmla="*/ 27 h 2510"/>
              <a:gd name="T18" fmla="*/ 0 w 1220"/>
              <a:gd name="T19" fmla="*/ 923 h 2510"/>
              <a:gd name="T20" fmla="*/ 1030 w 1220"/>
              <a:gd name="T21" fmla="*/ 2509 h 2510"/>
              <a:gd name="T22" fmla="*/ 1039 w 1220"/>
              <a:gd name="T23" fmla="*/ 2500 h 2510"/>
              <a:gd name="T24" fmla="*/ 1057 w 1220"/>
              <a:gd name="T25" fmla="*/ 1954 h 2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20" h="2510">
                <a:moveTo>
                  <a:pt x="1057" y="1954"/>
                </a:moveTo>
                <a:lnTo>
                  <a:pt x="1057" y="1954"/>
                </a:lnTo>
                <a:cubicBezTo>
                  <a:pt x="1012" y="1900"/>
                  <a:pt x="950" y="1864"/>
                  <a:pt x="914" y="1801"/>
                </a:cubicBezTo>
                <a:cubicBezTo>
                  <a:pt x="770" y="1577"/>
                  <a:pt x="1030" y="1255"/>
                  <a:pt x="887" y="1031"/>
                </a:cubicBezTo>
                <a:cubicBezTo>
                  <a:pt x="851" y="968"/>
                  <a:pt x="788" y="923"/>
                  <a:pt x="770" y="852"/>
                </a:cubicBezTo>
                <a:cubicBezTo>
                  <a:pt x="753" y="816"/>
                  <a:pt x="761" y="771"/>
                  <a:pt x="761" y="726"/>
                </a:cubicBezTo>
                <a:cubicBezTo>
                  <a:pt x="779" y="583"/>
                  <a:pt x="788" y="430"/>
                  <a:pt x="743" y="296"/>
                </a:cubicBezTo>
                <a:cubicBezTo>
                  <a:pt x="699" y="153"/>
                  <a:pt x="582" y="27"/>
                  <a:pt x="439" y="18"/>
                </a:cubicBezTo>
                <a:cubicBezTo>
                  <a:pt x="367" y="0"/>
                  <a:pt x="304" y="9"/>
                  <a:pt x="251" y="27"/>
                </a:cubicBezTo>
                <a:cubicBezTo>
                  <a:pt x="89" y="287"/>
                  <a:pt x="0" y="592"/>
                  <a:pt x="0" y="923"/>
                </a:cubicBezTo>
                <a:cubicBezTo>
                  <a:pt x="0" y="1622"/>
                  <a:pt x="421" y="2231"/>
                  <a:pt x="1030" y="2509"/>
                </a:cubicBezTo>
                <a:cubicBezTo>
                  <a:pt x="1030" y="2500"/>
                  <a:pt x="1039" y="2500"/>
                  <a:pt x="1039" y="2500"/>
                </a:cubicBezTo>
                <a:cubicBezTo>
                  <a:pt x="1219" y="2384"/>
                  <a:pt x="1200" y="2106"/>
                  <a:pt x="1057" y="195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A6FEB2A3-8D39-5049-A4ED-06E1FA931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828" y="10523393"/>
            <a:ext cx="660822" cy="897719"/>
          </a:xfrm>
          <a:custGeom>
            <a:avLst/>
            <a:gdLst>
              <a:gd name="T0" fmla="*/ 278 w 700"/>
              <a:gd name="T1" fmla="*/ 45 h 951"/>
              <a:gd name="T2" fmla="*/ 278 w 700"/>
              <a:gd name="T3" fmla="*/ 45 h 951"/>
              <a:gd name="T4" fmla="*/ 36 w 700"/>
              <a:gd name="T5" fmla="*/ 54 h 951"/>
              <a:gd name="T6" fmla="*/ 18 w 700"/>
              <a:gd name="T7" fmla="*/ 108 h 951"/>
              <a:gd name="T8" fmla="*/ 170 w 700"/>
              <a:gd name="T9" fmla="*/ 394 h 951"/>
              <a:gd name="T10" fmla="*/ 197 w 700"/>
              <a:gd name="T11" fmla="*/ 421 h 951"/>
              <a:gd name="T12" fmla="*/ 269 w 700"/>
              <a:gd name="T13" fmla="*/ 905 h 951"/>
              <a:gd name="T14" fmla="*/ 269 w 700"/>
              <a:gd name="T15" fmla="*/ 950 h 951"/>
              <a:gd name="T16" fmla="*/ 699 w 700"/>
              <a:gd name="T17" fmla="*/ 753 h 951"/>
              <a:gd name="T18" fmla="*/ 600 w 700"/>
              <a:gd name="T19" fmla="*/ 439 h 951"/>
              <a:gd name="T20" fmla="*/ 278 w 700"/>
              <a:gd name="T21" fmla="*/ 45 h 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0" h="951">
                <a:moveTo>
                  <a:pt x="278" y="45"/>
                </a:moveTo>
                <a:lnTo>
                  <a:pt x="278" y="45"/>
                </a:lnTo>
                <a:cubicBezTo>
                  <a:pt x="206" y="9"/>
                  <a:pt x="90" y="0"/>
                  <a:pt x="36" y="54"/>
                </a:cubicBezTo>
                <a:cubicBezTo>
                  <a:pt x="18" y="72"/>
                  <a:pt x="18" y="90"/>
                  <a:pt x="18" y="108"/>
                </a:cubicBezTo>
                <a:cubicBezTo>
                  <a:pt x="0" y="215"/>
                  <a:pt x="63" y="323"/>
                  <a:pt x="170" y="394"/>
                </a:cubicBezTo>
                <a:cubicBezTo>
                  <a:pt x="197" y="421"/>
                  <a:pt x="197" y="421"/>
                  <a:pt x="197" y="421"/>
                </a:cubicBezTo>
                <a:cubicBezTo>
                  <a:pt x="305" y="565"/>
                  <a:pt x="269" y="735"/>
                  <a:pt x="269" y="905"/>
                </a:cubicBezTo>
                <a:cubicBezTo>
                  <a:pt x="269" y="914"/>
                  <a:pt x="269" y="932"/>
                  <a:pt x="269" y="950"/>
                </a:cubicBezTo>
                <a:cubicBezTo>
                  <a:pt x="421" y="905"/>
                  <a:pt x="574" y="834"/>
                  <a:pt x="699" y="753"/>
                </a:cubicBezTo>
                <a:cubicBezTo>
                  <a:pt x="672" y="645"/>
                  <a:pt x="636" y="538"/>
                  <a:pt x="600" y="439"/>
                </a:cubicBezTo>
                <a:cubicBezTo>
                  <a:pt x="547" y="287"/>
                  <a:pt x="484" y="117"/>
                  <a:pt x="278" y="4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9929EB99-0137-854F-BD38-14E28A21B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6138" y="3414374"/>
            <a:ext cx="3275012" cy="5955699"/>
          </a:xfrm>
          <a:custGeom>
            <a:avLst/>
            <a:gdLst>
              <a:gd name="T0" fmla="*/ 1738 w 3477"/>
              <a:gd name="T1" fmla="*/ 6316 h 6317"/>
              <a:gd name="T2" fmla="*/ 1738 w 3477"/>
              <a:gd name="T3" fmla="*/ 6316 h 6317"/>
              <a:gd name="T4" fmla="*/ 3332 w 3477"/>
              <a:gd name="T5" fmla="*/ 2410 h 6317"/>
              <a:gd name="T6" fmla="*/ 3476 w 3477"/>
              <a:gd name="T7" fmla="*/ 1729 h 6317"/>
              <a:gd name="T8" fmla="*/ 1738 w 3477"/>
              <a:gd name="T9" fmla="*/ 0 h 6317"/>
              <a:gd name="T10" fmla="*/ 0 w 3477"/>
              <a:gd name="T11" fmla="*/ 1729 h 6317"/>
              <a:gd name="T12" fmla="*/ 125 w 3477"/>
              <a:gd name="T13" fmla="*/ 2383 h 6317"/>
              <a:gd name="T14" fmla="*/ 125 w 3477"/>
              <a:gd name="T15" fmla="*/ 2383 h 6317"/>
              <a:gd name="T16" fmla="*/ 125 w 3477"/>
              <a:gd name="T17" fmla="*/ 2383 h 6317"/>
              <a:gd name="T18" fmla="*/ 143 w 3477"/>
              <a:gd name="T19" fmla="*/ 2410 h 6317"/>
              <a:gd name="T20" fmla="*/ 1738 w 3477"/>
              <a:gd name="T21" fmla="*/ 6316 h 6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77" h="6317">
                <a:moveTo>
                  <a:pt x="1738" y="6316"/>
                </a:moveTo>
                <a:lnTo>
                  <a:pt x="1738" y="6316"/>
                </a:lnTo>
                <a:cubicBezTo>
                  <a:pt x="3332" y="2410"/>
                  <a:pt x="3332" y="2410"/>
                  <a:pt x="3332" y="2410"/>
                </a:cubicBezTo>
                <a:cubicBezTo>
                  <a:pt x="3422" y="2204"/>
                  <a:pt x="3476" y="1971"/>
                  <a:pt x="3476" y="1729"/>
                </a:cubicBezTo>
                <a:cubicBezTo>
                  <a:pt x="3476" y="770"/>
                  <a:pt x="2696" y="0"/>
                  <a:pt x="1738" y="0"/>
                </a:cubicBezTo>
                <a:cubicBezTo>
                  <a:pt x="779" y="0"/>
                  <a:pt x="0" y="770"/>
                  <a:pt x="0" y="1729"/>
                </a:cubicBezTo>
                <a:cubicBezTo>
                  <a:pt x="0" y="1962"/>
                  <a:pt x="45" y="2186"/>
                  <a:pt x="125" y="2383"/>
                </a:cubicBezTo>
                <a:lnTo>
                  <a:pt x="125" y="2383"/>
                </a:lnTo>
                <a:lnTo>
                  <a:pt x="125" y="2383"/>
                </a:lnTo>
                <a:cubicBezTo>
                  <a:pt x="134" y="2392"/>
                  <a:pt x="134" y="2401"/>
                  <a:pt x="143" y="2410"/>
                </a:cubicBezTo>
                <a:lnTo>
                  <a:pt x="1738" y="6316"/>
                </a:lnTo>
              </a:path>
            </a:pathLst>
          </a:custGeom>
          <a:solidFill>
            <a:srgbClr val="F8EC5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smtClean="0">
              <a:ln>
                <a:noFill/>
              </a:ln>
              <a:solidFill>
                <a:srgbClr val="989998"/>
              </a:solidFill>
              <a:effectLst/>
              <a:uLnTx/>
              <a:uFillTx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05CF282D-9E14-0F4F-8C25-921248B81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2061" y="4076538"/>
            <a:ext cx="2144551" cy="2136239"/>
          </a:xfrm>
          <a:custGeom>
            <a:avLst/>
            <a:gdLst>
              <a:gd name="T0" fmla="*/ 2275 w 2276"/>
              <a:gd name="T1" fmla="*/ 1129 h 2268"/>
              <a:gd name="T2" fmla="*/ 2275 w 2276"/>
              <a:gd name="T3" fmla="*/ 1129 h 2268"/>
              <a:gd name="T4" fmla="*/ 1138 w 2276"/>
              <a:gd name="T5" fmla="*/ 2267 h 2268"/>
              <a:gd name="T6" fmla="*/ 0 w 2276"/>
              <a:gd name="T7" fmla="*/ 1129 h 2268"/>
              <a:gd name="T8" fmla="*/ 1138 w 2276"/>
              <a:gd name="T9" fmla="*/ 0 h 2268"/>
              <a:gd name="T10" fmla="*/ 2275 w 2276"/>
              <a:gd name="T11" fmla="*/ 1129 h 2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76" h="2268">
                <a:moveTo>
                  <a:pt x="2275" y="1129"/>
                </a:moveTo>
                <a:lnTo>
                  <a:pt x="2275" y="1129"/>
                </a:lnTo>
                <a:cubicBezTo>
                  <a:pt x="2275" y="1757"/>
                  <a:pt x="1765" y="2267"/>
                  <a:pt x="1138" y="2267"/>
                </a:cubicBezTo>
                <a:cubicBezTo>
                  <a:pt x="511" y="2267"/>
                  <a:pt x="0" y="1757"/>
                  <a:pt x="0" y="1129"/>
                </a:cubicBezTo>
                <a:cubicBezTo>
                  <a:pt x="0" y="502"/>
                  <a:pt x="511" y="0"/>
                  <a:pt x="1138" y="0"/>
                </a:cubicBezTo>
                <a:cubicBezTo>
                  <a:pt x="1765" y="0"/>
                  <a:pt x="2275" y="502"/>
                  <a:pt x="2275" y="1129"/>
                </a:cubicBezTo>
              </a:path>
            </a:pathLst>
          </a:custGeom>
          <a:solidFill>
            <a:srgbClr val="FDFFFE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smtClean="0">
              <a:ln>
                <a:noFill/>
              </a:ln>
              <a:solidFill>
                <a:srgbClr val="989998"/>
              </a:solidFill>
              <a:effectLst/>
              <a:uLnTx/>
              <a:uFillTx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B9687DAA-1F74-1C48-AA3A-7DC3BECB9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67971" y="4746154"/>
            <a:ext cx="1400607" cy="573543"/>
          </a:xfrm>
          <a:custGeom>
            <a:avLst/>
            <a:gdLst>
              <a:gd name="T0" fmla="*/ 1371 w 1488"/>
              <a:gd name="T1" fmla="*/ 609 h 610"/>
              <a:gd name="T2" fmla="*/ 1371 w 1488"/>
              <a:gd name="T3" fmla="*/ 609 h 610"/>
              <a:gd name="T4" fmla="*/ 117 w 1488"/>
              <a:gd name="T5" fmla="*/ 609 h 610"/>
              <a:gd name="T6" fmla="*/ 0 w 1488"/>
              <a:gd name="T7" fmla="*/ 493 h 610"/>
              <a:gd name="T8" fmla="*/ 0 w 1488"/>
              <a:gd name="T9" fmla="*/ 108 h 610"/>
              <a:gd name="T10" fmla="*/ 117 w 1488"/>
              <a:gd name="T11" fmla="*/ 0 h 610"/>
              <a:gd name="T12" fmla="*/ 1371 w 1488"/>
              <a:gd name="T13" fmla="*/ 0 h 610"/>
              <a:gd name="T14" fmla="*/ 1487 w 1488"/>
              <a:gd name="T15" fmla="*/ 108 h 610"/>
              <a:gd name="T16" fmla="*/ 1487 w 1488"/>
              <a:gd name="T17" fmla="*/ 493 h 610"/>
              <a:gd name="T18" fmla="*/ 1371 w 1488"/>
              <a:gd name="T19" fmla="*/ 60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88" h="610">
                <a:moveTo>
                  <a:pt x="1371" y="609"/>
                </a:moveTo>
                <a:lnTo>
                  <a:pt x="1371" y="609"/>
                </a:lnTo>
                <a:cubicBezTo>
                  <a:pt x="117" y="609"/>
                  <a:pt x="117" y="609"/>
                  <a:pt x="117" y="609"/>
                </a:cubicBezTo>
                <a:cubicBezTo>
                  <a:pt x="45" y="609"/>
                  <a:pt x="0" y="556"/>
                  <a:pt x="0" y="493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45"/>
                  <a:pt x="45" y="0"/>
                  <a:pt x="117" y="0"/>
                </a:cubicBezTo>
                <a:cubicBezTo>
                  <a:pt x="1371" y="0"/>
                  <a:pt x="1371" y="0"/>
                  <a:pt x="1371" y="0"/>
                </a:cubicBezTo>
                <a:cubicBezTo>
                  <a:pt x="1442" y="0"/>
                  <a:pt x="1487" y="45"/>
                  <a:pt x="1487" y="108"/>
                </a:cubicBezTo>
                <a:cubicBezTo>
                  <a:pt x="1487" y="493"/>
                  <a:pt x="1487" y="493"/>
                  <a:pt x="1487" y="493"/>
                </a:cubicBezTo>
                <a:cubicBezTo>
                  <a:pt x="1487" y="556"/>
                  <a:pt x="1442" y="609"/>
                  <a:pt x="1371" y="609"/>
                </a:cubicBezTo>
              </a:path>
            </a:pathLst>
          </a:custGeom>
          <a:solidFill>
            <a:srgbClr val="45BBF2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smtClean="0">
              <a:ln>
                <a:noFill/>
              </a:ln>
              <a:solidFill>
                <a:srgbClr val="989998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41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8">
            <a:extLst>
              <a:ext uri="{FF2B5EF4-FFF2-40B4-BE49-F238E27FC236}">
                <a16:creationId xmlns:a16="http://schemas.microsoft.com/office/drawing/2014/main" id="{4FA10D86-11DC-ED4D-A018-02BE2A19BEBF}"/>
              </a:ext>
            </a:extLst>
          </p:cNvPr>
          <p:cNvGrpSpPr/>
          <p:nvPr/>
        </p:nvGrpSpPr>
        <p:grpSpPr>
          <a:xfrm>
            <a:off x="12979968" y="5386275"/>
            <a:ext cx="9990211" cy="6657551"/>
            <a:chOff x="2198614" y="4675138"/>
            <a:chExt cx="9990211" cy="6657551"/>
          </a:xfrm>
        </p:grpSpPr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FBF906C7-62FA-0A42-A0AB-9C63E7E31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614" y="11184973"/>
              <a:ext cx="9990211" cy="147716"/>
            </a:xfrm>
            <a:custGeom>
              <a:avLst/>
              <a:gdLst>
                <a:gd name="T0" fmla="*/ 16999 w 17000"/>
                <a:gd name="T1" fmla="*/ 251 h 252"/>
                <a:gd name="T2" fmla="*/ 0 w 17000"/>
                <a:gd name="T3" fmla="*/ 251 h 252"/>
                <a:gd name="T4" fmla="*/ 0 w 17000"/>
                <a:gd name="T5" fmla="*/ 0 h 252"/>
                <a:gd name="T6" fmla="*/ 16999 w 17000"/>
                <a:gd name="T7" fmla="*/ 0 h 252"/>
                <a:gd name="T8" fmla="*/ 16999 w 17000"/>
                <a:gd name="T9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00" h="252">
                  <a:moveTo>
                    <a:pt x="16999" y="251"/>
                  </a:moveTo>
                  <a:lnTo>
                    <a:pt x="0" y="251"/>
                  </a:lnTo>
                  <a:lnTo>
                    <a:pt x="0" y="0"/>
                  </a:lnTo>
                  <a:lnTo>
                    <a:pt x="16999" y="0"/>
                  </a:lnTo>
                  <a:lnTo>
                    <a:pt x="16999" y="251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8DCCB255-292A-7348-BC11-248A31062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4916" y="7968929"/>
              <a:ext cx="1697430" cy="1674106"/>
            </a:xfrm>
            <a:custGeom>
              <a:avLst/>
              <a:gdLst>
                <a:gd name="T0" fmla="*/ 2889 w 2890"/>
                <a:gd name="T1" fmla="*/ 0 h 2849"/>
                <a:gd name="T2" fmla="*/ 0 w 2890"/>
                <a:gd name="T3" fmla="*/ 0 h 2849"/>
                <a:gd name="T4" fmla="*/ 16 w 2890"/>
                <a:gd name="T5" fmla="*/ 2848 h 2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90" h="2849">
                  <a:moveTo>
                    <a:pt x="2889" y="0"/>
                  </a:moveTo>
                  <a:lnTo>
                    <a:pt x="0" y="0"/>
                  </a:lnTo>
                  <a:lnTo>
                    <a:pt x="16" y="2848"/>
                  </a:lnTo>
                </a:path>
              </a:pathLst>
            </a:custGeom>
            <a:noFill/>
            <a:ln w="3384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18B9236F-0F94-7A41-A5C7-F8A2C2665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423" y="9230986"/>
              <a:ext cx="1614500" cy="1477152"/>
            </a:xfrm>
            <a:custGeom>
              <a:avLst/>
              <a:gdLst>
                <a:gd name="T0" fmla="*/ 2745 w 2746"/>
                <a:gd name="T1" fmla="*/ 0 h 2515"/>
                <a:gd name="T2" fmla="*/ 0 w 2746"/>
                <a:gd name="T3" fmla="*/ 0 h 2515"/>
                <a:gd name="T4" fmla="*/ 12 w 2746"/>
                <a:gd name="T5" fmla="*/ 2514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46" h="2515">
                  <a:moveTo>
                    <a:pt x="2745" y="0"/>
                  </a:moveTo>
                  <a:lnTo>
                    <a:pt x="0" y="0"/>
                  </a:lnTo>
                  <a:lnTo>
                    <a:pt x="12" y="2514"/>
                  </a:lnTo>
                </a:path>
              </a:pathLst>
            </a:custGeom>
            <a:noFill/>
            <a:ln w="3384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31FA046-9CAF-7D44-8BB5-CAC3C4ADC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3529" y="10614844"/>
              <a:ext cx="1140258" cy="567538"/>
            </a:xfrm>
            <a:custGeom>
              <a:avLst/>
              <a:gdLst>
                <a:gd name="T0" fmla="*/ 963 w 1942"/>
                <a:gd name="T1" fmla="*/ 0 h 967"/>
                <a:gd name="T2" fmla="*/ 1941 w 1942"/>
                <a:gd name="T3" fmla="*/ 0 h 967"/>
                <a:gd name="T4" fmla="*/ 1941 w 1942"/>
                <a:gd name="T5" fmla="*/ 0 h 967"/>
                <a:gd name="T6" fmla="*/ 971 w 1942"/>
                <a:gd name="T7" fmla="*/ 966 h 967"/>
                <a:gd name="T8" fmla="*/ 971 w 1942"/>
                <a:gd name="T9" fmla="*/ 966 h 967"/>
                <a:gd name="T10" fmla="*/ 0 w 1942"/>
                <a:gd name="T11" fmla="*/ 0 h 967"/>
                <a:gd name="T12" fmla="*/ 824 w 1942"/>
                <a:gd name="T13" fmla="*/ 0 h 967"/>
                <a:gd name="T14" fmla="*/ 963 w 1942"/>
                <a:gd name="T15" fmla="*/ 0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2" h="967">
                  <a:moveTo>
                    <a:pt x="963" y="0"/>
                  </a:moveTo>
                  <a:lnTo>
                    <a:pt x="1941" y="0"/>
                  </a:lnTo>
                  <a:lnTo>
                    <a:pt x="1941" y="0"/>
                  </a:lnTo>
                  <a:cubicBezTo>
                    <a:pt x="1939" y="533"/>
                    <a:pt x="1505" y="966"/>
                    <a:pt x="971" y="966"/>
                  </a:cubicBezTo>
                  <a:lnTo>
                    <a:pt x="971" y="966"/>
                  </a:lnTo>
                  <a:cubicBezTo>
                    <a:pt x="436" y="966"/>
                    <a:pt x="2" y="533"/>
                    <a:pt x="0" y="0"/>
                  </a:cubicBezTo>
                  <a:lnTo>
                    <a:pt x="824" y="0"/>
                  </a:lnTo>
                  <a:lnTo>
                    <a:pt x="96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C7D465B2-CC8D-994D-B002-747B84545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2560" y="8870769"/>
              <a:ext cx="627142" cy="1764807"/>
            </a:xfrm>
            <a:custGeom>
              <a:avLst/>
              <a:gdLst>
                <a:gd name="T0" fmla="*/ 813 w 1069"/>
                <a:gd name="T1" fmla="*/ 567 h 3003"/>
                <a:gd name="T2" fmla="*/ 813 w 1069"/>
                <a:gd name="T3" fmla="*/ 567 h 3003"/>
                <a:gd name="T4" fmla="*/ 954 w 1069"/>
                <a:gd name="T5" fmla="*/ 1093 h 3003"/>
                <a:gd name="T6" fmla="*/ 954 w 1069"/>
                <a:gd name="T7" fmla="*/ 1093 h 3003"/>
                <a:gd name="T8" fmla="*/ 715 w 1069"/>
                <a:gd name="T9" fmla="*/ 1359 h 3003"/>
                <a:gd name="T10" fmla="*/ 715 w 1069"/>
                <a:gd name="T11" fmla="*/ 1359 h 3003"/>
                <a:gd name="T12" fmla="*/ 658 w 1069"/>
                <a:gd name="T13" fmla="*/ 1685 h 3003"/>
                <a:gd name="T14" fmla="*/ 658 w 1069"/>
                <a:gd name="T15" fmla="*/ 1685 h 3003"/>
                <a:gd name="T16" fmla="*/ 727 w 1069"/>
                <a:gd name="T17" fmla="*/ 2100 h 3003"/>
                <a:gd name="T18" fmla="*/ 727 w 1069"/>
                <a:gd name="T19" fmla="*/ 2100 h 3003"/>
                <a:gd name="T20" fmla="*/ 541 w 1069"/>
                <a:gd name="T21" fmla="*/ 2541 h 3003"/>
                <a:gd name="T22" fmla="*/ 541 w 1069"/>
                <a:gd name="T23" fmla="*/ 2541 h 3003"/>
                <a:gd name="T24" fmla="*/ 24 w 1069"/>
                <a:gd name="T25" fmla="*/ 2999 h 3003"/>
                <a:gd name="T26" fmla="*/ 24 w 1069"/>
                <a:gd name="T27" fmla="*/ 2999 h 3003"/>
                <a:gd name="T28" fmla="*/ 15 w 1069"/>
                <a:gd name="T29" fmla="*/ 3002 h 3003"/>
                <a:gd name="T30" fmla="*/ 15 w 1069"/>
                <a:gd name="T31" fmla="*/ 3002 h 3003"/>
                <a:gd name="T32" fmla="*/ 3 w 1069"/>
                <a:gd name="T33" fmla="*/ 2985 h 3003"/>
                <a:gd name="T34" fmla="*/ 3 w 1069"/>
                <a:gd name="T35" fmla="*/ 2985 h 3003"/>
                <a:gd name="T36" fmla="*/ 104 w 1069"/>
                <a:gd name="T37" fmla="*/ 2517 h 3003"/>
                <a:gd name="T38" fmla="*/ 104 w 1069"/>
                <a:gd name="T39" fmla="*/ 2517 h 3003"/>
                <a:gd name="T40" fmla="*/ 240 w 1069"/>
                <a:gd name="T41" fmla="*/ 2124 h 3003"/>
                <a:gd name="T42" fmla="*/ 240 w 1069"/>
                <a:gd name="T43" fmla="*/ 2124 h 3003"/>
                <a:gd name="T44" fmla="*/ 294 w 1069"/>
                <a:gd name="T45" fmla="*/ 1529 h 3003"/>
                <a:gd name="T46" fmla="*/ 294 w 1069"/>
                <a:gd name="T47" fmla="*/ 1529 h 3003"/>
                <a:gd name="T48" fmla="*/ 614 w 1069"/>
                <a:gd name="T49" fmla="*/ 12 h 3003"/>
                <a:gd name="T50" fmla="*/ 614 w 1069"/>
                <a:gd name="T51" fmla="*/ 12 h 3003"/>
                <a:gd name="T52" fmla="*/ 666 w 1069"/>
                <a:gd name="T53" fmla="*/ 79 h 3003"/>
                <a:gd name="T54" fmla="*/ 666 w 1069"/>
                <a:gd name="T55" fmla="*/ 79 h 3003"/>
                <a:gd name="T56" fmla="*/ 710 w 1069"/>
                <a:gd name="T57" fmla="*/ 337 h 3003"/>
                <a:gd name="T58" fmla="*/ 710 w 1069"/>
                <a:gd name="T59" fmla="*/ 337 h 3003"/>
                <a:gd name="T60" fmla="*/ 813 w 1069"/>
                <a:gd name="T61" fmla="*/ 567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69" h="3003">
                  <a:moveTo>
                    <a:pt x="813" y="567"/>
                  </a:moveTo>
                  <a:lnTo>
                    <a:pt x="813" y="567"/>
                  </a:lnTo>
                  <a:cubicBezTo>
                    <a:pt x="920" y="738"/>
                    <a:pt x="1068" y="878"/>
                    <a:pt x="954" y="1093"/>
                  </a:cubicBezTo>
                  <a:lnTo>
                    <a:pt x="954" y="1093"/>
                  </a:lnTo>
                  <a:cubicBezTo>
                    <a:pt x="898" y="1199"/>
                    <a:pt x="781" y="1260"/>
                    <a:pt x="715" y="1359"/>
                  </a:cubicBezTo>
                  <a:lnTo>
                    <a:pt x="715" y="1359"/>
                  </a:lnTo>
                  <a:cubicBezTo>
                    <a:pt x="653" y="1454"/>
                    <a:pt x="641" y="1574"/>
                    <a:pt x="658" y="1685"/>
                  </a:cubicBezTo>
                  <a:lnTo>
                    <a:pt x="658" y="1685"/>
                  </a:lnTo>
                  <a:cubicBezTo>
                    <a:pt x="683" y="1842"/>
                    <a:pt x="748" y="1942"/>
                    <a:pt x="727" y="2100"/>
                  </a:cubicBezTo>
                  <a:lnTo>
                    <a:pt x="727" y="2100"/>
                  </a:lnTo>
                  <a:cubicBezTo>
                    <a:pt x="705" y="2260"/>
                    <a:pt x="635" y="2411"/>
                    <a:pt x="541" y="2541"/>
                  </a:cubicBezTo>
                  <a:lnTo>
                    <a:pt x="541" y="2541"/>
                  </a:lnTo>
                  <a:cubicBezTo>
                    <a:pt x="425" y="2700"/>
                    <a:pt x="119" y="2930"/>
                    <a:pt x="24" y="2999"/>
                  </a:cubicBezTo>
                  <a:lnTo>
                    <a:pt x="24" y="2999"/>
                  </a:lnTo>
                  <a:cubicBezTo>
                    <a:pt x="21" y="3001"/>
                    <a:pt x="19" y="3002"/>
                    <a:pt x="15" y="3002"/>
                  </a:cubicBezTo>
                  <a:lnTo>
                    <a:pt x="15" y="3002"/>
                  </a:lnTo>
                  <a:cubicBezTo>
                    <a:pt x="7" y="3002"/>
                    <a:pt x="0" y="2994"/>
                    <a:pt x="3" y="2985"/>
                  </a:cubicBezTo>
                  <a:lnTo>
                    <a:pt x="3" y="2985"/>
                  </a:lnTo>
                  <a:cubicBezTo>
                    <a:pt x="33" y="2830"/>
                    <a:pt x="43" y="2806"/>
                    <a:pt x="104" y="2517"/>
                  </a:cubicBezTo>
                  <a:lnTo>
                    <a:pt x="104" y="2517"/>
                  </a:lnTo>
                  <a:cubicBezTo>
                    <a:pt x="161" y="2377"/>
                    <a:pt x="210" y="2238"/>
                    <a:pt x="240" y="2124"/>
                  </a:cubicBezTo>
                  <a:lnTo>
                    <a:pt x="240" y="2124"/>
                  </a:lnTo>
                  <a:cubicBezTo>
                    <a:pt x="290" y="1930"/>
                    <a:pt x="327" y="1727"/>
                    <a:pt x="294" y="1529"/>
                  </a:cubicBezTo>
                  <a:lnTo>
                    <a:pt x="294" y="1529"/>
                  </a:lnTo>
                  <a:cubicBezTo>
                    <a:pt x="447" y="809"/>
                    <a:pt x="574" y="266"/>
                    <a:pt x="614" y="12"/>
                  </a:cubicBezTo>
                  <a:lnTo>
                    <a:pt x="614" y="12"/>
                  </a:lnTo>
                  <a:cubicBezTo>
                    <a:pt x="645" y="0"/>
                    <a:pt x="665" y="45"/>
                    <a:pt x="666" y="79"/>
                  </a:cubicBezTo>
                  <a:lnTo>
                    <a:pt x="666" y="79"/>
                  </a:lnTo>
                  <a:cubicBezTo>
                    <a:pt x="670" y="165"/>
                    <a:pt x="684" y="252"/>
                    <a:pt x="710" y="337"/>
                  </a:cubicBezTo>
                  <a:lnTo>
                    <a:pt x="710" y="337"/>
                  </a:lnTo>
                  <a:cubicBezTo>
                    <a:pt x="734" y="418"/>
                    <a:pt x="768" y="496"/>
                    <a:pt x="813" y="56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56CECCEE-3912-0440-B9A9-8E12EDD77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401" y="9142875"/>
              <a:ext cx="1057330" cy="1497884"/>
            </a:xfrm>
            <a:custGeom>
              <a:avLst/>
              <a:gdLst>
                <a:gd name="T0" fmla="*/ 536 w 1799"/>
                <a:gd name="T1" fmla="*/ 275 h 2549"/>
                <a:gd name="T2" fmla="*/ 536 w 1799"/>
                <a:gd name="T3" fmla="*/ 275 h 2549"/>
                <a:gd name="T4" fmla="*/ 1013 w 1799"/>
                <a:gd name="T5" fmla="*/ 540 h 2549"/>
                <a:gd name="T6" fmla="*/ 1013 w 1799"/>
                <a:gd name="T7" fmla="*/ 540 h 2549"/>
                <a:gd name="T8" fmla="*/ 1038 w 1799"/>
                <a:gd name="T9" fmla="*/ 897 h 2549"/>
                <a:gd name="T10" fmla="*/ 1038 w 1799"/>
                <a:gd name="T11" fmla="*/ 897 h 2549"/>
                <a:gd name="T12" fmla="*/ 1232 w 1799"/>
                <a:gd name="T13" fmla="*/ 1165 h 2549"/>
                <a:gd name="T14" fmla="*/ 1232 w 1799"/>
                <a:gd name="T15" fmla="*/ 1165 h 2549"/>
                <a:gd name="T16" fmla="*/ 1578 w 1799"/>
                <a:gd name="T17" fmla="*/ 1405 h 2549"/>
                <a:gd name="T18" fmla="*/ 1578 w 1799"/>
                <a:gd name="T19" fmla="*/ 1405 h 2549"/>
                <a:gd name="T20" fmla="*/ 1764 w 1799"/>
                <a:gd name="T21" fmla="*/ 1844 h 2549"/>
                <a:gd name="T22" fmla="*/ 1764 w 1799"/>
                <a:gd name="T23" fmla="*/ 1844 h 2549"/>
                <a:gd name="T24" fmla="*/ 1734 w 1799"/>
                <a:gd name="T25" fmla="*/ 2535 h 2549"/>
                <a:gd name="T26" fmla="*/ 1734 w 1799"/>
                <a:gd name="T27" fmla="*/ 2535 h 2549"/>
                <a:gd name="T28" fmla="*/ 1729 w 1799"/>
                <a:gd name="T29" fmla="*/ 2543 h 2549"/>
                <a:gd name="T30" fmla="*/ 1729 w 1799"/>
                <a:gd name="T31" fmla="*/ 2543 h 2549"/>
                <a:gd name="T32" fmla="*/ 1708 w 1799"/>
                <a:gd name="T33" fmla="*/ 2540 h 2549"/>
                <a:gd name="T34" fmla="*/ 1708 w 1799"/>
                <a:gd name="T35" fmla="*/ 2540 h 2549"/>
                <a:gd name="T36" fmla="*/ 1443 w 1799"/>
                <a:gd name="T37" fmla="*/ 2142 h 2549"/>
                <a:gd name="T38" fmla="*/ 1443 w 1799"/>
                <a:gd name="T39" fmla="*/ 2142 h 2549"/>
                <a:gd name="T40" fmla="*/ 1255 w 1799"/>
                <a:gd name="T41" fmla="*/ 1771 h 2549"/>
                <a:gd name="T42" fmla="*/ 1255 w 1799"/>
                <a:gd name="T43" fmla="*/ 1771 h 2549"/>
                <a:gd name="T44" fmla="*/ 867 w 1799"/>
                <a:gd name="T45" fmla="*/ 1316 h 2549"/>
                <a:gd name="T46" fmla="*/ 867 w 1799"/>
                <a:gd name="T47" fmla="*/ 1316 h 2549"/>
                <a:gd name="T48" fmla="*/ 0 w 1799"/>
                <a:gd name="T49" fmla="*/ 31 h 2549"/>
                <a:gd name="T50" fmla="*/ 0 w 1799"/>
                <a:gd name="T51" fmla="*/ 31 h 2549"/>
                <a:gd name="T52" fmla="*/ 84 w 1799"/>
                <a:gd name="T53" fmla="*/ 40 h 2549"/>
                <a:gd name="T54" fmla="*/ 84 w 1799"/>
                <a:gd name="T55" fmla="*/ 40 h 2549"/>
                <a:gd name="T56" fmla="*/ 300 w 1799"/>
                <a:gd name="T57" fmla="*/ 189 h 2549"/>
                <a:gd name="T58" fmla="*/ 300 w 1799"/>
                <a:gd name="T59" fmla="*/ 189 h 2549"/>
                <a:gd name="T60" fmla="*/ 536 w 1799"/>
                <a:gd name="T61" fmla="*/ 275 h 2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99" h="2549">
                  <a:moveTo>
                    <a:pt x="536" y="275"/>
                  </a:moveTo>
                  <a:lnTo>
                    <a:pt x="536" y="275"/>
                  </a:lnTo>
                  <a:cubicBezTo>
                    <a:pt x="735" y="317"/>
                    <a:pt x="938" y="308"/>
                    <a:pt x="1013" y="540"/>
                  </a:cubicBezTo>
                  <a:lnTo>
                    <a:pt x="1013" y="540"/>
                  </a:lnTo>
                  <a:cubicBezTo>
                    <a:pt x="1050" y="654"/>
                    <a:pt x="1013" y="780"/>
                    <a:pt x="1038" y="897"/>
                  </a:cubicBezTo>
                  <a:lnTo>
                    <a:pt x="1038" y="897"/>
                  </a:lnTo>
                  <a:cubicBezTo>
                    <a:pt x="1062" y="1007"/>
                    <a:pt x="1139" y="1100"/>
                    <a:pt x="1232" y="1165"/>
                  </a:cubicBezTo>
                  <a:lnTo>
                    <a:pt x="1232" y="1165"/>
                  </a:lnTo>
                  <a:cubicBezTo>
                    <a:pt x="1362" y="1256"/>
                    <a:pt x="1479" y="1279"/>
                    <a:pt x="1578" y="1405"/>
                  </a:cubicBezTo>
                  <a:lnTo>
                    <a:pt x="1578" y="1405"/>
                  </a:lnTo>
                  <a:cubicBezTo>
                    <a:pt x="1677" y="1531"/>
                    <a:pt x="1737" y="1687"/>
                    <a:pt x="1764" y="1844"/>
                  </a:cubicBezTo>
                  <a:lnTo>
                    <a:pt x="1764" y="1844"/>
                  </a:lnTo>
                  <a:cubicBezTo>
                    <a:pt x="1798" y="2038"/>
                    <a:pt x="1750" y="2418"/>
                    <a:pt x="1734" y="2535"/>
                  </a:cubicBezTo>
                  <a:lnTo>
                    <a:pt x="1734" y="2535"/>
                  </a:lnTo>
                  <a:cubicBezTo>
                    <a:pt x="1733" y="2538"/>
                    <a:pt x="1731" y="2540"/>
                    <a:pt x="1729" y="2543"/>
                  </a:cubicBezTo>
                  <a:lnTo>
                    <a:pt x="1729" y="2543"/>
                  </a:lnTo>
                  <a:cubicBezTo>
                    <a:pt x="1724" y="2548"/>
                    <a:pt x="1714" y="2548"/>
                    <a:pt x="1708" y="2540"/>
                  </a:cubicBezTo>
                  <a:lnTo>
                    <a:pt x="1708" y="2540"/>
                  </a:lnTo>
                  <a:cubicBezTo>
                    <a:pt x="1619" y="2410"/>
                    <a:pt x="1608" y="2387"/>
                    <a:pt x="1443" y="2142"/>
                  </a:cubicBezTo>
                  <a:lnTo>
                    <a:pt x="1443" y="2142"/>
                  </a:lnTo>
                  <a:cubicBezTo>
                    <a:pt x="1381" y="2003"/>
                    <a:pt x="1316" y="1871"/>
                    <a:pt x="1255" y="1771"/>
                  </a:cubicBezTo>
                  <a:lnTo>
                    <a:pt x="1255" y="1771"/>
                  </a:lnTo>
                  <a:cubicBezTo>
                    <a:pt x="1152" y="1599"/>
                    <a:pt x="1031" y="1431"/>
                    <a:pt x="867" y="1316"/>
                  </a:cubicBezTo>
                  <a:lnTo>
                    <a:pt x="867" y="1316"/>
                  </a:lnTo>
                  <a:cubicBezTo>
                    <a:pt x="456" y="707"/>
                    <a:pt x="154" y="236"/>
                    <a:pt x="0" y="31"/>
                  </a:cubicBezTo>
                  <a:lnTo>
                    <a:pt x="0" y="31"/>
                  </a:lnTo>
                  <a:cubicBezTo>
                    <a:pt x="13" y="0"/>
                    <a:pt x="60" y="18"/>
                    <a:pt x="84" y="40"/>
                  </a:cubicBezTo>
                  <a:lnTo>
                    <a:pt x="84" y="40"/>
                  </a:lnTo>
                  <a:cubicBezTo>
                    <a:pt x="148" y="97"/>
                    <a:pt x="221" y="148"/>
                    <a:pt x="300" y="189"/>
                  </a:cubicBezTo>
                  <a:lnTo>
                    <a:pt x="300" y="189"/>
                  </a:lnTo>
                  <a:cubicBezTo>
                    <a:pt x="374" y="228"/>
                    <a:pt x="454" y="257"/>
                    <a:pt x="536" y="27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01F31C3A-3B47-454C-8E2F-9214BD68A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743" y="8266950"/>
              <a:ext cx="813729" cy="2337528"/>
            </a:xfrm>
            <a:custGeom>
              <a:avLst/>
              <a:gdLst>
                <a:gd name="T0" fmla="*/ 1162 w 1385"/>
                <a:gd name="T1" fmla="*/ 3475 h 3979"/>
                <a:gd name="T2" fmla="*/ 1162 w 1385"/>
                <a:gd name="T3" fmla="*/ 3475 h 3979"/>
                <a:gd name="T4" fmla="*/ 942 w 1385"/>
                <a:gd name="T5" fmla="*/ 3974 h 3979"/>
                <a:gd name="T6" fmla="*/ 942 w 1385"/>
                <a:gd name="T7" fmla="*/ 3974 h 3979"/>
                <a:gd name="T8" fmla="*/ 935 w 1385"/>
                <a:gd name="T9" fmla="*/ 3978 h 3979"/>
                <a:gd name="T10" fmla="*/ 935 w 1385"/>
                <a:gd name="T11" fmla="*/ 3978 h 3979"/>
                <a:gd name="T12" fmla="*/ 928 w 1385"/>
                <a:gd name="T13" fmla="*/ 3972 h 3979"/>
                <a:gd name="T14" fmla="*/ 928 w 1385"/>
                <a:gd name="T15" fmla="*/ 3972 h 3979"/>
                <a:gd name="T16" fmla="*/ 0 w 1385"/>
                <a:gd name="T17" fmla="*/ 8 h 3979"/>
                <a:gd name="T18" fmla="*/ 0 w 1385"/>
                <a:gd name="T19" fmla="*/ 8 h 3979"/>
                <a:gd name="T20" fmla="*/ 601 w 1385"/>
                <a:gd name="T21" fmla="*/ 445 h 3979"/>
                <a:gd name="T22" fmla="*/ 601 w 1385"/>
                <a:gd name="T23" fmla="*/ 445 h 3979"/>
                <a:gd name="T24" fmla="*/ 572 w 1385"/>
                <a:gd name="T25" fmla="*/ 1320 h 3979"/>
                <a:gd name="T26" fmla="*/ 572 w 1385"/>
                <a:gd name="T27" fmla="*/ 1320 h 3979"/>
                <a:gd name="T28" fmla="*/ 546 w 1385"/>
                <a:gd name="T29" fmla="*/ 1755 h 3979"/>
                <a:gd name="T30" fmla="*/ 546 w 1385"/>
                <a:gd name="T31" fmla="*/ 1755 h 3979"/>
                <a:gd name="T32" fmla="*/ 1031 w 1385"/>
                <a:gd name="T33" fmla="*/ 2003 h 3979"/>
                <a:gd name="T34" fmla="*/ 1031 w 1385"/>
                <a:gd name="T35" fmla="*/ 2003 h 3979"/>
                <a:gd name="T36" fmla="*/ 1353 w 1385"/>
                <a:gd name="T37" fmla="*/ 2486 h 3979"/>
                <a:gd name="T38" fmla="*/ 1353 w 1385"/>
                <a:gd name="T39" fmla="*/ 2486 h 3979"/>
                <a:gd name="T40" fmla="*/ 1297 w 1385"/>
                <a:gd name="T41" fmla="*/ 3083 h 3979"/>
                <a:gd name="T42" fmla="*/ 1297 w 1385"/>
                <a:gd name="T43" fmla="*/ 3083 h 3979"/>
                <a:gd name="T44" fmla="*/ 1162 w 1385"/>
                <a:gd name="T45" fmla="*/ 3475 h 3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85" h="3979">
                  <a:moveTo>
                    <a:pt x="1162" y="3475"/>
                  </a:moveTo>
                  <a:lnTo>
                    <a:pt x="1162" y="3475"/>
                  </a:lnTo>
                  <a:cubicBezTo>
                    <a:pt x="1091" y="3655"/>
                    <a:pt x="1009" y="3837"/>
                    <a:pt x="942" y="3974"/>
                  </a:cubicBezTo>
                  <a:lnTo>
                    <a:pt x="942" y="3974"/>
                  </a:lnTo>
                  <a:cubicBezTo>
                    <a:pt x="941" y="3976"/>
                    <a:pt x="938" y="3978"/>
                    <a:pt x="935" y="3978"/>
                  </a:cubicBezTo>
                  <a:lnTo>
                    <a:pt x="935" y="3978"/>
                  </a:lnTo>
                  <a:cubicBezTo>
                    <a:pt x="932" y="3978"/>
                    <a:pt x="929" y="3975"/>
                    <a:pt x="928" y="3972"/>
                  </a:cubicBezTo>
                  <a:lnTo>
                    <a:pt x="928" y="3972"/>
                  </a:lnTo>
                  <a:cubicBezTo>
                    <a:pt x="574" y="2784"/>
                    <a:pt x="292" y="1442"/>
                    <a:pt x="0" y="8"/>
                  </a:cubicBezTo>
                  <a:lnTo>
                    <a:pt x="0" y="8"/>
                  </a:lnTo>
                  <a:cubicBezTo>
                    <a:pt x="257" y="0"/>
                    <a:pt x="505" y="200"/>
                    <a:pt x="601" y="445"/>
                  </a:cubicBezTo>
                  <a:lnTo>
                    <a:pt x="601" y="445"/>
                  </a:lnTo>
                  <a:cubicBezTo>
                    <a:pt x="708" y="723"/>
                    <a:pt x="662" y="1036"/>
                    <a:pt x="572" y="1320"/>
                  </a:cubicBezTo>
                  <a:lnTo>
                    <a:pt x="572" y="1320"/>
                  </a:lnTo>
                  <a:cubicBezTo>
                    <a:pt x="526" y="1463"/>
                    <a:pt x="470" y="1626"/>
                    <a:pt x="546" y="1755"/>
                  </a:cubicBezTo>
                  <a:lnTo>
                    <a:pt x="546" y="1755"/>
                  </a:lnTo>
                  <a:cubicBezTo>
                    <a:pt x="640" y="1915"/>
                    <a:pt x="866" y="1919"/>
                    <a:pt x="1031" y="2003"/>
                  </a:cubicBezTo>
                  <a:lnTo>
                    <a:pt x="1031" y="2003"/>
                  </a:lnTo>
                  <a:cubicBezTo>
                    <a:pt x="1210" y="2094"/>
                    <a:pt x="1320" y="2288"/>
                    <a:pt x="1353" y="2486"/>
                  </a:cubicBezTo>
                  <a:lnTo>
                    <a:pt x="1353" y="2486"/>
                  </a:lnTo>
                  <a:cubicBezTo>
                    <a:pt x="1384" y="2685"/>
                    <a:pt x="1348" y="2888"/>
                    <a:pt x="1297" y="3083"/>
                  </a:cubicBezTo>
                  <a:lnTo>
                    <a:pt x="1297" y="3083"/>
                  </a:lnTo>
                  <a:cubicBezTo>
                    <a:pt x="1268" y="3195"/>
                    <a:pt x="1218" y="3334"/>
                    <a:pt x="1162" y="347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0FD73BE3-8CFE-9D48-AAFD-BDA2E987D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9416" y="8311006"/>
              <a:ext cx="191771" cy="735985"/>
            </a:xfrm>
            <a:custGeom>
              <a:avLst/>
              <a:gdLst>
                <a:gd name="T0" fmla="*/ 325 w 326"/>
                <a:gd name="T1" fmla="*/ 54 h 1253"/>
                <a:gd name="T2" fmla="*/ 325 w 326"/>
                <a:gd name="T3" fmla="*/ 1199 h 1253"/>
                <a:gd name="T4" fmla="*/ 325 w 326"/>
                <a:gd name="T5" fmla="*/ 1199 h 1253"/>
                <a:gd name="T6" fmla="*/ 272 w 326"/>
                <a:gd name="T7" fmla="*/ 1252 h 1253"/>
                <a:gd name="T8" fmla="*/ 53 w 326"/>
                <a:gd name="T9" fmla="*/ 1252 h 1253"/>
                <a:gd name="T10" fmla="*/ 53 w 326"/>
                <a:gd name="T11" fmla="*/ 1252 h 1253"/>
                <a:gd name="T12" fmla="*/ 0 w 326"/>
                <a:gd name="T13" fmla="*/ 1199 h 1253"/>
                <a:gd name="T14" fmla="*/ 0 w 326"/>
                <a:gd name="T15" fmla="*/ 54 h 1253"/>
                <a:gd name="T16" fmla="*/ 0 w 326"/>
                <a:gd name="T17" fmla="*/ 54 h 1253"/>
                <a:gd name="T18" fmla="*/ 53 w 326"/>
                <a:gd name="T19" fmla="*/ 0 h 1253"/>
                <a:gd name="T20" fmla="*/ 272 w 326"/>
                <a:gd name="T21" fmla="*/ 0 h 1253"/>
                <a:gd name="T22" fmla="*/ 272 w 326"/>
                <a:gd name="T23" fmla="*/ 0 h 1253"/>
                <a:gd name="T24" fmla="*/ 325 w 326"/>
                <a:gd name="T25" fmla="*/ 54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253">
                  <a:moveTo>
                    <a:pt x="325" y="54"/>
                  </a:moveTo>
                  <a:lnTo>
                    <a:pt x="325" y="1199"/>
                  </a:lnTo>
                  <a:lnTo>
                    <a:pt x="325" y="1199"/>
                  </a:lnTo>
                  <a:cubicBezTo>
                    <a:pt x="325" y="1227"/>
                    <a:pt x="301" y="1252"/>
                    <a:pt x="272" y="1252"/>
                  </a:cubicBezTo>
                  <a:lnTo>
                    <a:pt x="53" y="1252"/>
                  </a:lnTo>
                  <a:lnTo>
                    <a:pt x="53" y="1252"/>
                  </a:lnTo>
                  <a:cubicBezTo>
                    <a:pt x="24" y="1252"/>
                    <a:pt x="0" y="1227"/>
                    <a:pt x="0" y="1199"/>
                  </a:cubicBezTo>
                  <a:lnTo>
                    <a:pt x="0" y="54"/>
                  </a:lnTo>
                  <a:lnTo>
                    <a:pt x="0" y="54"/>
                  </a:lnTo>
                  <a:cubicBezTo>
                    <a:pt x="0" y="24"/>
                    <a:pt x="24" y="0"/>
                    <a:pt x="53" y="0"/>
                  </a:cubicBezTo>
                  <a:lnTo>
                    <a:pt x="272" y="0"/>
                  </a:lnTo>
                  <a:lnTo>
                    <a:pt x="272" y="0"/>
                  </a:lnTo>
                  <a:cubicBezTo>
                    <a:pt x="301" y="0"/>
                    <a:pt x="325" y="24"/>
                    <a:pt x="325" y="5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329219AD-E1FF-DB4B-ACC0-508B9813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194" y="8678998"/>
              <a:ext cx="725618" cy="152897"/>
            </a:xfrm>
            <a:custGeom>
              <a:avLst/>
              <a:gdLst>
                <a:gd name="T0" fmla="*/ 1235 w 1236"/>
                <a:gd name="T1" fmla="*/ 258 h 259"/>
                <a:gd name="T2" fmla="*/ 0 w 1236"/>
                <a:gd name="T3" fmla="*/ 258 h 259"/>
                <a:gd name="T4" fmla="*/ 0 w 1236"/>
                <a:gd name="T5" fmla="*/ 0 h 259"/>
                <a:gd name="T6" fmla="*/ 1235 w 1236"/>
                <a:gd name="T7" fmla="*/ 0 h 259"/>
                <a:gd name="T8" fmla="*/ 1235 w 1236"/>
                <a:gd name="T9" fmla="*/ 258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6" h="259">
                  <a:moveTo>
                    <a:pt x="1235" y="258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1235" y="0"/>
                  </a:lnTo>
                  <a:lnTo>
                    <a:pt x="1235" y="25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B6FD38D-3B84-8F47-9E06-C6C0BD628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0426" y="8311006"/>
              <a:ext cx="191771" cy="735985"/>
            </a:xfrm>
            <a:custGeom>
              <a:avLst/>
              <a:gdLst>
                <a:gd name="T0" fmla="*/ 324 w 325"/>
                <a:gd name="T1" fmla="*/ 54 h 1253"/>
                <a:gd name="T2" fmla="*/ 324 w 325"/>
                <a:gd name="T3" fmla="*/ 1199 h 1253"/>
                <a:gd name="T4" fmla="*/ 324 w 325"/>
                <a:gd name="T5" fmla="*/ 1199 h 1253"/>
                <a:gd name="T6" fmla="*/ 271 w 325"/>
                <a:gd name="T7" fmla="*/ 1252 h 1253"/>
                <a:gd name="T8" fmla="*/ 52 w 325"/>
                <a:gd name="T9" fmla="*/ 1252 h 1253"/>
                <a:gd name="T10" fmla="*/ 52 w 325"/>
                <a:gd name="T11" fmla="*/ 1252 h 1253"/>
                <a:gd name="T12" fmla="*/ 0 w 325"/>
                <a:gd name="T13" fmla="*/ 1199 h 1253"/>
                <a:gd name="T14" fmla="*/ 0 w 325"/>
                <a:gd name="T15" fmla="*/ 54 h 1253"/>
                <a:gd name="T16" fmla="*/ 0 w 325"/>
                <a:gd name="T17" fmla="*/ 54 h 1253"/>
                <a:gd name="T18" fmla="*/ 52 w 325"/>
                <a:gd name="T19" fmla="*/ 0 h 1253"/>
                <a:gd name="T20" fmla="*/ 271 w 325"/>
                <a:gd name="T21" fmla="*/ 0 h 1253"/>
                <a:gd name="T22" fmla="*/ 271 w 325"/>
                <a:gd name="T23" fmla="*/ 0 h 1253"/>
                <a:gd name="T24" fmla="*/ 324 w 325"/>
                <a:gd name="T25" fmla="*/ 54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253">
                  <a:moveTo>
                    <a:pt x="324" y="54"/>
                  </a:moveTo>
                  <a:lnTo>
                    <a:pt x="324" y="1199"/>
                  </a:lnTo>
                  <a:lnTo>
                    <a:pt x="324" y="1199"/>
                  </a:lnTo>
                  <a:cubicBezTo>
                    <a:pt x="324" y="1227"/>
                    <a:pt x="301" y="1252"/>
                    <a:pt x="271" y="1252"/>
                  </a:cubicBezTo>
                  <a:lnTo>
                    <a:pt x="52" y="1252"/>
                  </a:lnTo>
                  <a:lnTo>
                    <a:pt x="52" y="1252"/>
                  </a:lnTo>
                  <a:cubicBezTo>
                    <a:pt x="23" y="1252"/>
                    <a:pt x="0" y="1227"/>
                    <a:pt x="0" y="1199"/>
                  </a:cubicBezTo>
                  <a:lnTo>
                    <a:pt x="0" y="54"/>
                  </a:lnTo>
                  <a:lnTo>
                    <a:pt x="0" y="54"/>
                  </a:lnTo>
                  <a:cubicBezTo>
                    <a:pt x="0" y="24"/>
                    <a:pt x="23" y="0"/>
                    <a:pt x="52" y="0"/>
                  </a:cubicBezTo>
                  <a:lnTo>
                    <a:pt x="271" y="0"/>
                  </a:lnTo>
                  <a:lnTo>
                    <a:pt x="271" y="0"/>
                  </a:lnTo>
                  <a:cubicBezTo>
                    <a:pt x="301" y="0"/>
                    <a:pt x="324" y="24"/>
                    <a:pt x="324" y="5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2CDE0E20-CAAC-A544-B0EC-F89D22D4F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3660" y="8298048"/>
              <a:ext cx="375766" cy="748943"/>
            </a:xfrm>
            <a:custGeom>
              <a:avLst/>
              <a:gdLst>
                <a:gd name="T0" fmla="*/ 639 w 640"/>
                <a:gd name="T1" fmla="*/ 120 h 1275"/>
                <a:gd name="T2" fmla="*/ 639 w 640"/>
                <a:gd name="T3" fmla="*/ 120 h 1275"/>
                <a:gd name="T4" fmla="*/ 637 w 640"/>
                <a:gd name="T5" fmla="*/ 135 h 1275"/>
                <a:gd name="T6" fmla="*/ 320 w 640"/>
                <a:gd name="T7" fmla="*/ 1235 h 1275"/>
                <a:gd name="T8" fmla="*/ 320 w 640"/>
                <a:gd name="T9" fmla="*/ 1235 h 1275"/>
                <a:gd name="T10" fmla="*/ 269 w 640"/>
                <a:gd name="T11" fmla="*/ 1274 h 1275"/>
                <a:gd name="T12" fmla="*/ 269 w 640"/>
                <a:gd name="T13" fmla="*/ 1274 h 1275"/>
                <a:gd name="T14" fmla="*/ 255 w 640"/>
                <a:gd name="T15" fmla="*/ 1271 h 1275"/>
                <a:gd name="T16" fmla="*/ 44 w 640"/>
                <a:gd name="T17" fmla="*/ 1211 h 1275"/>
                <a:gd name="T18" fmla="*/ 44 w 640"/>
                <a:gd name="T19" fmla="*/ 1211 h 1275"/>
                <a:gd name="T20" fmla="*/ 8 w 640"/>
                <a:gd name="T21" fmla="*/ 1145 h 1275"/>
                <a:gd name="T22" fmla="*/ 325 w 640"/>
                <a:gd name="T23" fmla="*/ 45 h 1275"/>
                <a:gd name="T24" fmla="*/ 325 w 640"/>
                <a:gd name="T25" fmla="*/ 45 h 1275"/>
                <a:gd name="T26" fmla="*/ 390 w 640"/>
                <a:gd name="T27" fmla="*/ 8 h 1275"/>
                <a:gd name="T28" fmla="*/ 601 w 640"/>
                <a:gd name="T29" fmla="*/ 69 h 1275"/>
                <a:gd name="T30" fmla="*/ 601 w 640"/>
                <a:gd name="T31" fmla="*/ 69 h 1275"/>
                <a:gd name="T32" fmla="*/ 639 w 640"/>
                <a:gd name="T33" fmla="*/ 120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0" h="1275">
                  <a:moveTo>
                    <a:pt x="639" y="120"/>
                  </a:moveTo>
                  <a:lnTo>
                    <a:pt x="639" y="120"/>
                  </a:lnTo>
                  <a:cubicBezTo>
                    <a:pt x="639" y="125"/>
                    <a:pt x="639" y="129"/>
                    <a:pt x="637" y="135"/>
                  </a:cubicBezTo>
                  <a:lnTo>
                    <a:pt x="320" y="1235"/>
                  </a:lnTo>
                  <a:lnTo>
                    <a:pt x="320" y="1235"/>
                  </a:lnTo>
                  <a:cubicBezTo>
                    <a:pt x="313" y="1259"/>
                    <a:pt x="292" y="1274"/>
                    <a:pt x="269" y="1274"/>
                  </a:cubicBezTo>
                  <a:lnTo>
                    <a:pt x="269" y="1274"/>
                  </a:lnTo>
                  <a:cubicBezTo>
                    <a:pt x="264" y="1274"/>
                    <a:pt x="259" y="1273"/>
                    <a:pt x="255" y="1271"/>
                  </a:cubicBezTo>
                  <a:lnTo>
                    <a:pt x="44" y="1211"/>
                  </a:lnTo>
                  <a:lnTo>
                    <a:pt x="44" y="1211"/>
                  </a:lnTo>
                  <a:cubicBezTo>
                    <a:pt x="16" y="1203"/>
                    <a:pt x="0" y="1173"/>
                    <a:pt x="8" y="1145"/>
                  </a:cubicBezTo>
                  <a:lnTo>
                    <a:pt x="325" y="45"/>
                  </a:lnTo>
                  <a:lnTo>
                    <a:pt x="325" y="45"/>
                  </a:lnTo>
                  <a:cubicBezTo>
                    <a:pt x="333" y="16"/>
                    <a:pt x="362" y="0"/>
                    <a:pt x="390" y="8"/>
                  </a:cubicBezTo>
                  <a:lnTo>
                    <a:pt x="601" y="69"/>
                  </a:lnTo>
                  <a:lnTo>
                    <a:pt x="601" y="69"/>
                  </a:lnTo>
                  <a:cubicBezTo>
                    <a:pt x="624" y="76"/>
                    <a:pt x="639" y="97"/>
                    <a:pt x="639" y="12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8A745C17-95F5-224B-95E3-7CC6A15A4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423" y="8829305"/>
              <a:ext cx="917389" cy="217686"/>
            </a:xfrm>
            <a:custGeom>
              <a:avLst/>
              <a:gdLst>
                <a:gd name="T0" fmla="*/ 1561 w 1562"/>
                <a:gd name="T1" fmla="*/ 0 h 369"/>
                <a:gd name="T2" fmla="*/ 1561 w 1562"/>
                <a:gd name="T3" fmla="*/ 368 h 369"/>
                <a:gd name="T4" fmla="*/ 0 w 1562"/>
                <a:gd name="T5" fmla="*/ 368 h 369"/>
                <a:gd name="T6" fmla="*/ 0 w 1562"/>
                <a:gd name="T7" fmla="*/ 0 h 369"/>
                <a:gd name="T8" fmla="*/ 326 w 1562"/>
                <a:gd name="T9" fmla="*/ 0 h 369"/>
                <a:gd name="T10" fmla="*/ 1561 w 1562"/>
                <a:gd name="T11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369">
                  <a:moveTo>
                    <a:pt x="1561" y="0"/>
                  </a:moveTo>
                  <a:lnTo>
                    <a:pt x="1561" y="368"/>
                  </a:lnTo>
                  <a:lnTo>
                    <a:pt x="0" y="368"/>
                  </a:lnTo>
                  <a:lnTo>
                    <a:pt x="0" y="0"/>
                  </a:lnTo>
                  <a:lnTo>
                    <a:pt x="326" y="0"/>
                  </a:lnTo>
                  <a:lnTo>
                    <a:pt x="1561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2619F063-9267-2948-BA0E-0FAB90203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9733" y="7162973"/>
              <a:ext cx="95886" cy="95886"/>
            </a:xfrm>
            <a:custGeom>
              <a:avLst/>
              <a:gdLst>
                <a:gd name="T0" fmla="*/ 79 w 161"/>
                <a:gd name="T1" fmla="*/ 0 h 161"/>
                <a:gd name="T2" fmla="*/ 79 w 161"/>
                <a:gd name="T3" fmla="*/ 0 h 161"/>
                <a:gd name="T4" fmla="*/ 160 w 161"/>
                <a:gd name="T5" fmla="*/ 80 h 161"/>
                <a:gd name="T6" fmla="*/ 160 w 161"/>
                <a:gd name="T7" fmla="*/ 80 h 161"/>
                <a:gd name="T8" fmla="*/ 79 w 161"/>
                <a:gd name="T9" fmla="*/ 160 h 161"/>
                <a:gd name="T10" fmla="*/ 79 w 161"/>
                <a:gd name="T11" fmla="*/ 160 h 161"/>
                <a:gd name="T12" fmla="*/ 0 w 161"/>
                <a:gd name="T13" fmla="*/ 80 h 161"/>
                <a:gd name="T14" fmla="*/ 0 w 161"/>
                <a:gd name="T15" fmla="*/ 80 h 161"/>
                <a:gd name="T16" fmla="*/ 79 w 161"/>
                <a:gd name="T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61">
                  <a:moveTo>
                    <a:pt x="79" y="0"/>
                  </a:moveTo>
                  <a:lnTo>
                    <a:pt x="79" y="0"/>
                  </a:lnTo>
                  <a:cubicBezTo>
                    <a:pt x="124" y="0"/>
                    <a:pt x="160" y="36"/>
                    <a:pt x="160" y="80"/>
                  </a:cubicBezTo>
                  <a:lnTo>
                    <a:pt x="160" y="80"/>
                  </a:lnTo>
                  <a:cubicBezTo>
                    <a:pt x="160" y="124"/>
                    <a:pt x="124" y="160"/>
                    <a:pt x="79" y="160"/>
                  </a:cubicBezTo>
                  <a:lnTo>
                    <a:pt x="79" y="160"/>
                  </a:lnTo>
                  <a:cubicBezTo>
                    <a:pt x="35" y="160"/>
                    <a:pt x="0" y="124"/>
                    <a:pt x="0" y="80"/>
                  </a:cubicBezTo>
                  <a:lnTo>
                    <a:pt x="0" y="80"/>
                  </a:lnTo>
                  <a:cubicBezTo>
                    <a:pt x="0" y="36"/>
                    <a:pt x="35" y="0"/>
                    <a:pt x="7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7D7DC2D9-EA51-AA4E-BF51-5A4520A3C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6132" y="6883092"/>
              <a:ext cx="1298340" cy="855193"/>
            </a:xfrm>
            <a:custGeom>
              <a:avLst/>
              <a:gdLst>
                <a:gd name="T0" fmla="*/ 574 w 2211"/>
                <a:gd name="T1" fmla="*/ 556 h 1457"/>
                <a:gd name="T2" fmla="*/ 574 w 2211"/>
                <a:gd name="T3" fmla="*/ 556 h 1457"/>
                <a:gd name="T4" fmla="*/ 493 w 2211"/>
                <a:gd name="T5" fmla="*/ 476 h 1457"/>
                <a:gd name="T6" fmla="*/ 493 w 2211"/>
                <a:gd name="T7" fmla="*/ 476 h 1457"/>
                <a:gd name="T8" fmla="*/ 414 w 2211"/>
                <a:gd name="T9" fmla="*/ 556 h 1457"/>
                <a:gd name="T10" fmla="*/ 414 w 2211"/>
                <a:gd name="T11" fmla="*/ 556 h 1457"/>
                <a:gd name="T12" fmla="*/ 493 w 2211"/>
                <a:gd name="T13" fmla="*/ 636 h 1457"/>
                <a:gd name="T14" fmla="*/ 493 w 2211"/>
                <a:gd name="T15" fmla="*/ 636 h 1457"/>
                <a:gd name="T16" fmla="*/ 574 w 2211"/>
                <a:gd name="T17" fmla="*/ 556 h 1457"/>
                <a:gd name="T18" fmla="*/ 2210 w 2211"/>
                <a:gd name="T19" fmla="*/ 1324 h 1457"/>
                <a:gd name="T20" fmla="*/ 2210 w 2211"/>
                <a:gd name="T21" fmla="*/ 1438 h 1457"/>
                <a:gd name="T22" fmla="*/ 519 w 2211"/>
                <a:gd name="T23" fmla="*/ 1456 h 1457"/>
                <a:gd name="T24" fmla="*/ 11 w 2211"/>
                <a:gd name="T25" fmla="*/ 333 h 1457"/>
                <a:gd name="T26" fmla="*/ 11 w 2211"/>
                <a:gd name="T27" fmla="*/ 333 h 1457"/>
                <a:gd name="T28" fmla="*/ 36 w 2211"/>
                <a:gd name="T29" fmla="*/ 265 h 1457"/>
                <a:gd name="T30" fmla="*/ 667 w 2211"/>
                <a:gd name="T31" fmla="*/ 14 h 1457"/>
                <a:gd name="T32" fmla="*/ 667 w 2211"/>
                <a:gd name="T33" fmla="*/ 14 h 1457"/>
                <a:gd name="T34" fmla="*/ 740 w 2211"/>
                <a:gd name="T35" fmla="*/ 46 h 1457"/>
                <a:gd name="T36" fmla="*/ 1129 w 2211"/>
                <a:gd name="T37" fmla="*/ 1298 h 1457"/>
                <a:gd name="T38" fmla="*/ 2183 w 2211"/>
                <a:gd name="T39" fmla="*/ 1298 h 1457"/>
                <a:gd name="T40" fmla="*/ 2183 w 2211"/>
                <a:gd name="T41" fmla="*/ 1298 h 1457"/>
                <a:gd name="T42" fmla="*/ 2210 w 2211"/>
                <a:gd name="T43" fmla="*/ 1324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11" h="1457">
                  <a:moveTo>
                    <a:pt x="574" y="556"/>
                  </a:moveTo>
                  <a:lnTo>
                    <a:pt x="574" y="556"/>
                  </a:lnTo>
                  <a:cubicBezTo>
                    <a:pt x="574" y="512"/>
                    <a:pt x="538" y="476"/>
                    <a:pt x="493" y="476"/>
                  </a:cubicBezTo>
                  <a:lnTo>
                    <a:pt x="493" y="476"/>
                  </a:lnTo>
                  <a:cubicBezTo>
                    <a:pt x="449" y="476"/>
                    <a:pt x="414" y="512"/>
                    <a:pt x="414" y="556"/>
                  </a:cubicBezTo>
                  <a:lnTo>
                    <a:pt x="414" y="556"/>
                  </a:lnTo>
                  <a:cubicBezTo>
                    <a:pt x="414" y="600"/>
                    <a:pt x="449" y="636"/>
                    <a:pt x="493" y="636"/>
                  </a:cubicBezTo>
                  <a:lnTo>
                    <a:pt x="493" y="636"/>
                  </a:lnTo>
                  <a:cubicBezTo>
                    <a:pt x="538" y="636"/>
                    <a:pt x="574" y="600"/>
                    <a:pt x="574" y="556"/>
                  </a:cubicBezTo>
                  <a:close/>
                  <a:moveTo>
                    <a:pt x="2210" y="1324"/>
                  </a:moveTo>
                  <a:lnTo>
                    <a:pt x="2210" y="1438"/>
                  </a:lnTo>
                  <a:lnTo>
                    <a:pt x="519" y="1456"/>
                  </a:lnTo>
                  <a:lnTo>
                    <a:pt x="11" y="333"/>
                  </a:lnTo>
                  <a:lnTo>
                    <a:pt x="11" y="333"/>
                  </a:lnTo>
                  <a:cubicBezTo>
                    <a:pt x="0" y="306"/>
                    <a:pt x="11" y="277"/>
                    <a:pt x="36" y="265"/>
                  </a:cubicBezTo>
                  <a:lnTo>
                    <a:pt x="667" y="14"/>
                  </a:lnTo>
                  <a:lnTo>
                    <a:pt x="667" y="14"/>
                  </a:lnTo>
                  <a:cubicBezTo>
                    <a:pt x="696" y="0"/>
                    <a:pt x="732" y="15"/>
                    <a:pt x="740" y="46"/>
                  </a:cubicBezTo>
                  <a:lnTo>
                    <a:pt x="1129" y="1298"/>
                  </a:lnTo>
                  <a:lnTo>
                    <a:pt x="2183" y="1298"/>
                  </a:lnTo>
                  <a:lnTo>
                    <a:pt x="2183" y="1298"/>
                  </a:lnTo>
                  <a:cubicBezTo>
                    <a:pt x="2199" y="1298"/>
                    <a:pt x="2210" y="1310"/>
                    <a:pt x="2210" y="13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44722486-2BA5-EC49-8864-5F7BFA77B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3948" y="6484001"/>
              <a:ext cx="634915" cy="1026232"/>
            </a:xfrm>
            <a:custGeom>
              <a:avLst/>
              <a:gdLst>
                <a:gd name="T0" fmla="*/ 462 w 1079"/>
                <a:gd name="T1" fmla="*/ 491 h 1746"/>
                <a:gd name="T2" fmla="*/ 462 w 1079"/>
                <a:gd name="T3" fmla="*/ 491 h 1746"/>
                <a:gd name="T4" fmla="*/ 484 w 1079"/>
                <a:gd name="T5" fmla="*/ 470 h 1746"/>
                <a:gd name="T6" fmla="*/ 484 w 1079"/>
                <a:gd name="T7" fmla="*/ 470 h 1746"/>
                <a:gd name="T8" fmla="*/ 0 w 1079"/>
                <a:gd name="T9" fmla="*/ 16 h 1746"/>
                <a:gd name="T10" fmla="*/ 0 w 1079"/>
                <a:gd name="T11" fmla="*/ 16 h 1746"/>
                <a:gd name="T12" fmla="*/ 88 w 1079"/>
                <a:gd name="T13" fmla="*/ 0 h 1746"/>
                <a:gd name="T14" fmla="*/ 89 w 1079"/>
                <a:gd name="T15" fmla="*/ 0 h 1746"/>
                <a:gd name="T16" fmla="*/ 89 w 1079"/>
                <a:gd name="T17" fmla="*/ 0 h 1746"/>
                <a:gd name="T18" fmla="*/ 708 w 1079"/>
                <a:gd name="T19" fmla="*/ 187 h 1746"/>
                <a:gd name="T20" fmla="*/ 708 w 1079"/>
                <a:gd name="T21" fmla="*/ 187 h 1746"/>
                <a:gd name="T22" fmla="*/ 736 w 1079"/>
                <a:gd name="T23" fmla="*/ 221 h 1746"/>
                <a:gd name="T24" fmla="*/ 736 w 1079"/>
                <a:gd name="T25" fmla="*/ 221 h 1746"/>
                <a:gd name="T26" fmla="*/ 658 w 1079"/>
                <a:gd name="T27" fmla="*/ 519 h 1746"/>
                <a:gd name="T28" fmla="*/ 658 w 1079"/>
                <a:gd name="T29" fmla="*/ 519 h 1746"/>
                <a:gd name="T30" fmla="*/ 1064 w 1079"/>
                <a:gd name="T31" fmla="*/ 1484 h 1746"/>
                <a:gd name="T32" fmla="*/ 1064 w 1079"/>
                <a:gd name="T33" fmla="*/ 1484 h 1746"/>
                <a:gd name="T34" fmla="*/ 1064 w 1079"/>
                <a:gd name="T35" fmla="*/ 1586 h 1746"/>
                <a:gd name="T36" fmla="*/ 1064 w 1079"/>
                <a:gd name="T37" fmla="*/ 1586 h 1746"/>
                <a:gd name="T38" fmla="*/ 820 w 1079"/>
                <a:gd name="T39" fmla="*/ 1745 h 1746"/>
                <a:gd name="T40" fmla="*/ 820 w 1079"/>
                <a:gd name="T41" fmla="*/ 1745 h 1746"/>
                <a:gd name="T42" fmla="*/ 820 w 1079"/>
                <a:gd name="T43" fmla="*/ 1745 h 1746"/>
                <a:gd name="T44" fmla="*/ 462 w 1079"/>
                <a:gd name="T45" fmla="*/ 491 h 1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9" h="1746">
                  <a:moveTo>
                    <a:pt x="462" y="491"/>
                  </a:moveTo>
                  <a:lnTo>
                    <a:pt x="462" y="491"/>
                  </a:lnTo>
                  <a:cubicBezTo>
                    <a:pt x="470" y="484"/>
                    <a:pt x="477" y="477"/>
                    <a:pt x="484" y="470"/>
                  </a:cubicBezTo>
                  <a:lnTo>
                    <a:pt x="484" y="470"/>
                  </a:lnTo>
                  <a:cubicBezTo>
                    <a:pt x="367" y="254"/>
                    <a:pt x="200" y="106"/>
                    <a:pt x="0" y="16"/>
                  </a:cubicBezTo>
                  <a:lnTo>
                    <a:pt x="0" y="16"/>
                  </a:lnTo>
                  <a:cubicBezTo>
                    <a:pt x="32" y="14"/>
                    <a:pt x="61" y="8"/>
                    <a:pt x="88" y="0"/>
                  </a:cubicBezTo>
                  <a:lnTo>
                    <a:pt x="89" y="0"/>
                  </a:lnTo>
                  <a:lnTo>
                    <a:pt x="89" y="0"/>
                  </a:lnTo>
                  <a:cubicBezTo>
                    <a:pt x="295" y="0"/>
                    <a:pt x="525" y="84"/>
                    <a:pt x="708" y="187"/>
                  </a:cubicBezTo>
                  <a:lnTo>
                    <a:pt x="708" y="187"/>
                  </a:lnTo>
                  <a:cubicBezTo>
                    <a:pt x="721" y="194"/>
                    <a:pt x="729" y="208"/>
                    <a:pt x="736" y="221"/>
                  </a:cubicBezTo>
                  <a:lnTo>
                    <a:pt x="736" y="221"/>
                  </a:lnTo>
                  <a:cubicBezTo>
                    <a:pt x="793" y="327"/>
                    <a:pt x="752" y="456"/>
                    <a:pt x="658" y="519"/>
                  </a:cubicBezTo>
                  <a:lnTo>
                    <a:pt x="658" y="519"/>
                  </a:lnTo>
                  <a:cubicBezTo>
                    <a:pt x="814" y="808"/>
                    <a:pt x="1003" y="1194"/>
                    <a:pt x="1064" y="1484"/>
                  </a:cubicBezTo>
                  <a:lnTo>
                    <a:pt x="1064" y="1484"/>
                  </a:lnTo>
                  <a:cubicBezTo>
                    <a:pt x="1072" y="1518"/>
                    <a:pt x="1078" y="1555"/>
                    <a:pt x="1064" y="1586"/>
                  </a:cubicBezTo>
                  <a:lnTo>
                    <a:pt x="1064" y="1586"/>
                  </a:lnTo>
                  <a:cubicBezTo>
                    <a:pt x="1036" y="1654"/>
                    <a:pt x="936" y="1715"/>
                    <a:pt x="820" y="1745"/>
                  </a:cubicBezTo>
                  <a:lnTo>
                    <a:pt x="820" y="1745"/>
                  </a:lnTo>
                  <a:lnTo>
                    <a:pt x="820" y="1745"/>
                  </a:lnTo>
                  <a:cubicBezTo>
                    <a:pt x="771" y="1311"/>
                    <a:pt x="651" y="885"/>
                    <a:pt x="462" y="491"/>
                  </a:cubicBezTo>
                </a:path>
              </a:pathLst>
            </a:custGeom>
            <a:solidFill>
              <a:srgbClr val="69BA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4D35B719-F0B3-9E4D-92AD-78DCF3B1B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4799" y="6439947"/>
              <a:ext cx="323936" cy="821503"/>
            </a:xfrm>
            <a:custGeom>
              <a:avLst/>
              <a:gdLst>
                <a:gd name="T0" fmla="*/ 496 w 552"/>
                <a:gd name="T1" fmla="*/ 1243 h 1400"/>
                <a:gd name="T2" fmla="*/ 496 w 552"/>
                <a:gd name="T3" fmla="*/ 1243 h 1400"/>
                <a:gd name="T4" fmla="*/ 551 w 552"/>
                <a:gd name="T5" fmla="*/ 1399 h 1400"/>
                <a:gd name="T6" fmla="*/ 551 w 552"/>
                <a:gd name="T7" fmla="*/ 1399 h 1400"/>
                <a:gd name="T8" fmla="*/ 85 w 552"/>
                <a:gd name="T9" fmla="*/ 769 h 1400"/>
                <a:gd name="T10" fmla="*/ 85 w 552"/>
                <a:gd name="T11" fmla="*/ 769 h 1400"/>
                <a:gd name="T12" fmla="*/ 119 w 552"/>
                <a:gd name="T13" fmla="*/ 0 h 1400"/>
                <a:gd name="T14" fmla="*/ 119 w 552"/>
                <a:gd name="T15" fmla="*/ 0 h 1400"/>
                <a:gd name="T16" fmla="*/ 314 w 552"/>
                <a:gd name="T17" fmla="*/ 42 h 1400"/>
                <a:gd name="T18" fmla="*/ 312 w 552"/>
                <a:gd name="T19" fmla="*/ 46 h 1400"/>
                <a:gd name="T20" fmla="*/ 312 w 552"/>
                <a:gd name="T21" fmla="*/ 46 h 1400"/>
                <a:gd name="T22" fmla="*/ 176 w 552"/>
                <a:gd name="T23" fmla="*/ 637 h 1400"/>
                <a:gd name="T24" fmla="*/ 176 w 552"/>
                <a:gd name="T25" fmla="*/ 637 h 1400"/>
                <a:gd name="T26" fmla="*/ 496 w 552"/>
                <a:gd name="T27" fmla="*/ 1244 h 1400"/>
                <a:gd name="T28" fmla="*/ 496 w 552"/>
                <a:gd name="T29" fmla="*/ 1243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2" h="1400">
                  <a:moveTo>
                    <a:pt x="496" y="1243"/>
                  </a:moveTo>
                  <a:lnTo>
                    <a:pt x="496" y="1243"/>
                  </a:lnTo>
                  <a:cubicBezTo>
                    <a:pt x="516" y="1295"/>
                    <a:pt x="534" y="1347"/>
                    <a:pt x="551" y="1399"/>
                  </a:cubicBezTo>
                  <a:lnTo>
                    <a:pt x="551" y="1399"/>
                  </a:lnTo>
                  <a:cubicBezTo>
                    <a:pt x="339" y="1240"/>
                    <a:pt x="169" y="1021"/>
                    <a:pt x="85" y="769"/>
                  </a:cubicBezTo>
                  <a:lnTo>
                    <a:pt x="85" y="769"/>
                  </a:lnTo>
                  <a:cubicBezTo>
                    <a:pt x="0" y="516"/>
                    <a:pt x="6" y="242"/>
                    <a:pt x="119" y="0"/>
                  </a:cubicBezTo>
                  <a:lnTo>
                    <a:pt x="119" y="0"/>
                  </a:lnTo>
                  <a:cubicBezTo>
                    <a:pt x="185" y="8"/>
                    <a:pt x="251" y="23"/>
                    <a:pt x="314" y="42"/>
                  </a:cubicBezTo>
                  <a:lnTo>
                    <a:pt x="312" y="46"/>
                  </a:lnTo>
                  <a:lnTo>
                    <a:pt x="312" y="46"/>
                  </a:lnTo>
                  <a:cubicBezTo>
                    <a:pt x="230" y="230"/>
                    <a:pt x="157" y="435"/>
                    <a:pt x="176" y="637"/>
                  </a:cubicBezTo>
                  <a:lnTo>
                    <a:pt x="176" y="637"/>
                  </a:lnTo>
                  <a:cubicBezTo>
                    <a:pt x="196" y="831"/>
                    <a:pt x="346" y="1112"/>
                    <a:pt x="496" y="1244"/>
                  </a:cubicBezTo>
                  <a:lnTo>
                    <a:pt x="496" y="1243"/>
                  </a:lnTo>
                </a:path>
              </a:pathLst>
            </a:custGeom>
            <a:solidFill>
              <a:srgbClr val="63AFE4"/>
            </a:solidFill>
            <a:ln w="9525" cap="flat">
              <a:solidFill>
                <a:srgbClr val="FFFFFF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12113DD4-6BD4-E74E-ADB1-81DDA5336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4116" y="11055398"/>
              <a:ext cx="334302" cy="126984"/>
            </a:xfrm>
            <a:custGeom>
              <a:avLst/>
              <a:gdLst>
                <a:gd name="T0" fmla="*/ 567 w 568"/>
                <a:gd name="T1" fmla="*/ 121 h 218"/>
                <a:gd name="T2" fmla="*/ 567 w 568"/>
                <a:gd name="T3" fmla="*/ 121 h 218"/>
                <a:gd name="T4" fmla="*/ 398 w 568"/>
                <a:gd name="T5" fmla="*/ 215 h 218"/>
                <a:gd name="T6" fmla="*/ 398 w 568"/>
                <a:gd name="T7" fmla="*/ 215 h 218"/>
                <a:gd name="T8" fmla="*/ 23 w 568"/>
                <a:gd name="T9" fmla="*/ 216 h 218"/>
                <a:gd name="T10" fmla="*/ 23 w 568"/>
                <a:gd name="T11" fmla="*/ 216 h 218"/>
                <a:gd name="T12" fmla="*/ 12 w 568"/>
                <a:gd name="T13" fmla="*/ 186 h 218"/>
                <a:gd name="T14" fmla="*/ 12 w 568"/>
                <a:gd name="T15" fmla="*/ 186 h 218"/>
                <a:gd name="T16" fmla="*/ 266 w 568"/>
                <a:gd name="T17" fmla="*/ 0 h 218"/>
                <a:gd name="T18" fmla="*/ 266 w 568"/>
                <a:gd name="T19" fmla="*/ 0 h 218"/>
                <a:gd name="T20" fmla="*/ 567 w 568"/>
                <a:gd name="T21" fmla="*/ 12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8" h="218">
                  <a:moveTo>
                    <a:pt x="567" y="121"/>
                  </a:moveTo>
                  <a:lnTo>
                    <a:pt x="567" y="121"/>
                  </a:lnTo>
                  <a:cubicBezTo>
                    <a:pt x="511" y="154"/>
                    <a:pt x="454" y="186"/>
                    <a:pt x="398" y="215"/>
                  </a:cubicBezTo>
                  <a:lnTo>
                    <a:pt x="398" y="215"/>
                  </a:lnTo>
                  <a:cubicBezTo>
                    <a:pt x="266" y="216"/>
                    <a:pt x="138" y="217"/>
                    <a:pt x="23" y="216"/>
                  </a:cubicBezTo>
                  <a:lnTo>
                    <a:pt x="23" y="216"/>
                  </a:lnTo>
                  <a:cubicBezTo>
                    <a:pt x="7" y="216"/>
                    <a:pt x="0" y="196"/>
                    <a:pt x="12" y="186"/>
                  </a:cubicBezTo>
                  <a:lnTo>
                    <a:pt x="12" y="186"/>
                  </a:lnTo>
                  <a:cubicBezTo>
                    <a:pt x="82" y="126"/>
                    <a:pt x="176" y="63"/>
                    <a:pt x="266" y="0"/>
                  </a:cubicBezTo>
                  <a:lnTo>
                    <a:pt x="266" y="0"/>
                  </a:lnTo>
                  <a:cubicBezTo>
                    <a:pt x="370" y="33"/>
                    <a:pt x="469" y="72"/>
                    <a:pt x="567" y="121"/>
                  </a:cubicBezTo>
                </a:path>
              </a:pathLst>
            </a:custGeom>
            <a:solidFill>
              <a:srgbClr val="63AF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23A2D07-F270-0747-9D2E-AC42612A8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1405" y="10881769"/>
              <a:ext cx="202137" cy="139941"/>
            </a:xfrm>
            <a:custGeom>
              <a:avLst/>
              <a:gdLst>
                <a:gd name="T0" fmla="*/ 11 w 343"/>
                <a:gd name="T1" fmla="*/ 130 h 238"/>
                <a:gd name="T2" fmla="*/ 11 w 343"/>
                <a:gd name="T3" fmla="*/ 130 h 238"/>
                <a:gd name="T4" fmla="*/ 60 w 343"/>
                <a:gd name="T5" fmla="*/ 0 h 238"/>
                <a:gd name="T6" fmla="*/ 60 w 343"/>
                <a:gd name="T7" fmla="*/ 0 h 238"/>
                <a:gd name="T8" fmla="*/ 342 w 343"/>
                <a:gd name="T9" fmla="*/ 29 h 238"/>
                <a:gd name="T10" fmla="*/ 342 w 343"/>
                <a:gd name="T11" fmla="*/ 29 h 238"/>
                <a:gd name="T12" fmla="*/ 303 w 343"/>
                <a:gd name="T13" fmla="*/ 237 h 238"/>
                <a:gd name="T14" fmla="*/ 303 w 343"/>
                <a:gd name="T15" fmla="*/ 237 h 238"/>
                <a:gd name="T16" fmla="*/ 0 w 343"/>
                <a:gd name="T17" fmla="*/ 140 h 238"/>
                <a:gd name="T18" fmla="*/ 0 w 343"/>
                <a:gd name="T19" fmla="*/ 140 h 238"/>
                <a:gd name="T20" fmla="*/ 11 w 343"/>
                <a:gd name="T2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238">
                  <a:moveTo>
                    <a:pt x="11" y="130"/>
                  </a:moveTo>
                  <a:lnTo>
                    <a:pt x="11" y="130"/>
                  </a:lnTo>
                  <a:cubicBezTo>
                    <a:pt x="27" y="106"/>
                    <a:pt x="43" y="53"/>
                    <a:pt x="60" y="0"/>
                  </a:cubicBezTo>
                  <a:lnTo>
                    <a:pt x="60" y="0"/>
                  </a:lnTo>
                  <a:cubicBezTo>
                    <a:pt x="155" y="1"/>
                    <a:pt x="250" y="10"/>
                    <a:pt x="342" y="29"/>
                  </a:cubicBezTo>
                  <a:lnTo>
                    <a:pt x="342" y="29"/>
                  </a:lnTo>
                  <a:cubicBezTo>
                    <a:pt x="329" y="99"/>
                    <a:pt x="316" y="170"/>
                    <a:pt x="303" y="237"/>
                  </a:cubicBezTo>
                  <a:lnTo>
                    <a:pt x="303" y="237"/>
                  </a:lnTo>
                  <a:cubicBezTo>
                    <a:pt x="206" y="194"/>
                    <a:pt x="104" y="161"/>
                    <a:pt x="0" y="140"/>
                  </a:cubicBezTo>
                  <a:lnTo>
                    <a:pt x="0" y="140"/>
                  </a:lnTo>
                  <a:cubicBezTo>
                    <a:pt x="4" y="136"/>
                    <a:pt x="7" y="133"/>
                    <a:pt x="11" y="130"/>
                  </a:cubicBezTo>
                </a:path>
              </a:pathLst>
            </a:custGeom>
            <a:solidFill>
              <a:srgbClr val="63AF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BB371CA8-488B-A046-969E-ADDD0308F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8588" y="11000978"/>
              <a:ext cx="238418" cy="199544"/>
            </a:xfrm>
            <a:custGeom>
              <a:avLst/>
              <a:gdLst>
                <a:gd name="T0" fmla="*/ 404 w 405"/>
                <a:gd name="T1" fmla="*/ 10 h 341"/>
                <a:gd name="T2" fmla="*/ 404 w 405"/>
                <a:gd name="T3" fmla="*/ 10 h 341"/>
                <a:gd name="T4" fmla="*/ 321 w 405"/>
                <a:gd name="T5" fmla="*/ 185 h 341"/>
                <a:gd name="T6" fmla="*/ 323 w 405"/>
                <a:gd name="T7" fmla="*/ 190 h 341"/>
                <a:gd name="T8" fmla="*/ 323 w 405"/>
                <a:gd name="T9" fmla="*/ 190 h 341"/>
                <a:gd name="T10" fmla="*/ 28 w 405"/>
                <a:gd name="T11" fmla="*/ 334 h 341"/>
                <a:gd name="T12" fmla="*/ 28 w 405"/>
                <a:gd name="T13" fmla="*/ 334 h 341"/>
                <a:gd name="T14" fmla="*/ 6 w 405"/>
                <a:gd name="T15" fmla="*/ 313 h 341"/>
                <a:gd name="T16" fmla="*/ 6 w 405"/>
                <a:gd name="T17" fmla="*/ 313 h 341"/>
                <a:gd name="T18" fmla="*/ 128 w 405"/>
                <a:gd name="T19" fmla="*/ 3 h 341"/>
                <a:gd name="T20" fmla="*/ 128 w 405"/>
                <a:gd name="T21" fmla="*/ 3 h 341"/>
                <a:gd name="T22" fmla="*/ 404 w 405"/>
                <a:gd name="T23" fmla="*/ 1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5" h="341">
                  <a:moveTo>
                    <a:pt x="404" y="10"/>
                  </a:moveTo>
                  <a:lnTo>
                    <a:pt x="404" y="10"/>
                  </a:lnTo>
                  <a:cubicBezTo>
                    <a:pt x="378" y="75"/>
                    <a:pt x="349" y="140"/>
                    <a:pt x="321" y="185"/>
                  </a:cubicBezTo>
                  <a:lnTo>
                    <a:pt x="323" y="190"/>
                  </a:lnTo>
                  <a:lnTo>
                    <a:pt x="323" y="190"/>
                  </a:lnTo>
                  <a:cubicBezTo>
                    <a:pt x="215" y="242"/>
                    <a:pt x="114" y="291"/>
                    <a:pt x="28" y="334"/>
                  </a:cubicBezTo>
                  <a:lnTo>
                    <a:pt x="28" y="334"/>
                  </a:lnTo>
                  <a:cubicBezTo>
                    <a:pt x="16" y="340"/>
                    <a:pt x="0" y="326"/>
                    <a:pt x="6" y="313"/>
                  </a:cubicBezTo>
                  <a:lnTo>
                    <a:pt x="6" y="313"/>
                  </a:lnTo>
                  <a:cubicBezTo>
                    <a:pt x="80" y="153"/>
                    <a:pt x="106" y="97"/>
                    <a:pt x="128" y="3"/>
                  </a:cubicBezTo>
                  <a:lnTo>
                    <a:pt x="128" y="3"/>
                  </a:lnTo>
                  <a:cubicBezTo>
                    <a:pt x="221" y="0"/>
                    <a:pt x="312" y="3"/>
                    <a:pt x="404" y="10"/>
                  </a:cubicBezTo>
                </a:path>
              </a:pathLst>
            </a:custGeom>
            <a:solidFill>
              <a:srgbClr val="63AF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2DF08868-9EEF-4F4A-BA98-51F3FB253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8923" y="10705547"/>
              <a:ext cx="199546" cy="163263"/>
            </a:xfrm>
            <a:custGeom>
              <a:avLst/>
              <a:gdLst>
                <a:gd name="T0" fmla="*/ 292 w 339"/>
                <a:gd name="T1" fmla="*/ 0 h 276"/>
                <a:gd name="T2" fmla="*/ 292 w 339"/>
                <a:gd name="T3" fmla="*/ 0 h 276"/>
                <a:gd name="T4" fmla="*/ 338 w 339"/>
                <a:gd name="T5" fmla="*/ 257 h 276"/>
                <a:gd name="T6" fmla="*/ 338 w 339"/>
                <a:gd name="T7" fmla="*/ 257 h 276"/>
                <a:gd name="T8" fmla="*/ 27 w 339"/>
                <a:gd name="T9" fmla="*/ 275 h 276"/>
                <a:gd name="T10" fmla="*/ 27 w 339"/>
                <a:gd name="T11" fmla="*/ 275 h 276"/>
                <a:gd name="T12" fmla="*/ 0 w 339"/>
                <a:gd name="T13" fmla="*/ 71 h 276"/>
                <a:gd name="T14" fmla="*/ 0 w 339"/>
                <a:gd name="T15" fmla="*/ 71 h 276"/>
                <a:gd name="T16" fmla="*/ 292 w 339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9" h="276">
                  <a:moveTo>
                    <a:pt x="292" y="0"/>
                  </a:moveTo>
                  <a:lnTo>
                    <a:pt x="292" y="0"/>
                  </a:lnTo>
                  <a:cubicBezTo>
                    <a:pt x="312" y="85"/>
                    <a:pt x="328" y="171"/>
                    <a:pt x="338" y="257"/>
                  </a:cubicBezTo>
                  <a:lnTo>
                    <a:pt x="338" y="257"/>
                  </a:lnTo>
                  <a:cubicBezTo>
                    <a:pt x="233" y="261"/>
                    <a:pt x="130" y="260"/>
                    <a:pt x="27" y="275"/>
                  </a:cubicBezTo>
                  <a:lnTo>
                    <a:pt x="27" y="275"/>
                  </a:lnTo>
                  <a:cubicBezTo>
                    <a:pt x="22" y="232"/>
                    <a:pt x="13" y="150"/>
                    <a:pt x="0" y="71"/>
                  </a:cubicBezTo>
                  <a:lnTo>
                    <a:pt x="0" y="71"/>
                  </a:lnTo>
                  <a:cubicBezTo>
                    <a:pt x="95" y="40"/>
                    <a:pt x="192" y="16"/>
                    <a:pt x="292" y="0"/>
                  </a:cubicBezTo>
                </a:path>
              </a:pathLst>
            </a:custGeom>
            <a:solidFill>
              <a:srgbClr val="63AF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C1294916-887A-CA40-B4BB-82D656DA4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3740" y="10855854"/>
              <a:ext cx="207320" cy="152897"/>
            </a:xfrm>
            <a:custGeom>
              <a:avLst/>
              <a:gdLst>
                <a:gd name="T0" fmla="*/ 352 w 354"/>
                <a:gd name="T1" fmla="*/ 34 h 259"/>
                <a:gd name="T2" fmla="*/ 352 w 354"/>
                <a:gd name="T3" fmla="*/ 34 h 259"/>
                <a:gd name="T4" fmla="*/ 350 w 354"/>
                <a:gd name="T5" fmla="*/ 57 h 259"/>
                <a:gd name="T6" fmla="*/ 350 w 354"/>
                <a:gd name="T7" fmla="*/ 57 h 259"/>
                <a:gd name="T8" fmla="*/ 276 w 354"/>
                <a:gd name="T9" fmla="*/ 258 h 259"/>
                <a:gd name="T10" fmla="*/ 276 w 354"/>
                <a:gd name="T11" fmla="*/ 258 h 259"/>
                <a:gd name="T12" fmla="*/ 0 w 354"/>
                <a:gd name="T13" fmla="*/ 251 h 259"/>
                <a:gd name="T14" fmla="*/ 0 w 354"/>
                <a:gd name="T15" fmla="*/ 251 h 259"/>
                <a:gd name="T16" fmla="*/ 41 w 354"/>
                <a:gd name="T17" fmla="*/ 51 h 259"/>
                <a:gd name="T18" fmla="*/ 41 w 354"/>
                <a:gd name="T19" fmla="*/ 51 h 259"/>
                <a:gd name="T20" fmla="*/ 38 w 354"/>
                <a:gd name="T21" fmla="*/ 18 h 259"/>
                <a:gd name="T22" fmla="*/ 38 w 354"/>
                <a:gd name="T23" fmla="*/ 18 h 259"/>
                <a:gd name="T24" fmla="*/ 349 w 354"/>
                <a:gd name="T25" fmla="*/ 0 h 259"/>
                <a:gd name="T26" fmla="*/ 349 w 354"/>
                <a:gd name="T27" fmla="*/ 0 h 259"/>
                <a:gd name="T28" fmla="*/ 352 w 354"/>
                <a:gd name="T29" fmla="*/ 3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4" h="259">
                  <a:moveTo>
                    <a:pt x="352" y="34"/>
                  </a:moveTo>
                  <a:lnTo>
                    <a:pt x="352" y="34"/>
                  </a:lnTo>
                  <a:cubicBezTo>
                    <a:pt x="353" y="41"/>
                    <a:pt x="352" y="49"/>
                    <a:pt x="350" y="57"/>
                  </a:cubicBezTo>
                  <a:lnTo>
                    <a:pt x="350" y="57"/>
                  </a:lnTo>
                  <a:cubicBezTo>
                    <a:pt x="340" y="87"/>
                    <a:pt x="311" y="172"/>
                    <a:pt x="276" y="258"/>
                  </a:cubicBezTo>
                  <a:lnTo>
                    <a:pt x="276" y="258"/>
                  </a:lnTo>
                  <a:cubicBezTo>
                    <a:pt x="184" y="251"/>
                    <a:pt x="93" y="248"/>
                    <a:pt x="0" y="251"/>
                  </a:cubicBezTo>
                  <a:lnTo>
                    <a:pt x="0" y="251"/>
                  </a:lnTo>
                  <a:cubicBezTo>
                    <a:pt x="12" y="202"/>
                    <a:pt x="24" y="142"/>
                    <a:pt x="41" y="51"/>
                  </a:cubicBezTo>
                  <a:lnTo>
                    <a:pt x="41" y="51"/>
                  </a:lnTo>
                  <a:cubicBezTo>
                    <a:pt x="41" y="51"/>
                    <a:pt x="41" y="38"/>
                    <a:pt x="38" y="18"/>
                  </a:cubicBezTo>
                  <a:lnTo>
                    <a:pt x="38" y="18"/>
                  </a:lnTo>
                  <a:cubicBezTo>
                    <a:pt x="141" y="3"/>
                    <a:pt x="244" y="4"/>
                    <a:pt x="349" y="0"/>
                  </a:cubicBezTo>
                  <a:lnTo>
                    <a:pt x="349" y="0"/>
                  </a:lnTo>
                  <a:cubicBezTo>
                    <a:pt x="351" y="12"/>
                    <a:pt x="351" y="23"/>
                    <a:pt x="352" y="34"/>
                  </a:cubicBezTo>
                </a:path>
              </a:pathLst>
            </a:custGeom>
            <a:solidFill>
              <a:srgbClr val="92D3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3AAF37B-E7C1-5144-86D8-6364D3602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3374" y="10635576"/>
              <a:ext cx="189180" cy="111435"/>
            </a:xfrm>
            <a:custGeom>
              <a:avLst/>
              <a:gdLst>
                <a:gd name="T0" fmla="*/ 7 w 321"/>
                <a:gd name="T1" fmla="*/ 69 h 190"/>
                <a:gd name="T2" fmla="*/ 7 w 321"/>
                <a:gd name="T3" fmla="*/ 69 h 190"/>
                <a:gd name="T4" fmla="*/ 286 w 321"/>
                <a:gd name="T5" fmla="*/ 0 h 190"/>
                <a:gd name="T6" fmla="*/ 288 w 321"/>
                <a:gd name="T7" fmla="*/ 6 h 190"/>
                <a:gd name="T8" fmla="*/ 288 w 321"/>
                <a:gd name="T9" fmla="*/ 6 h 190"/>
                <a:gd name="T10" fmla="*/ 320 w 321"/>
                <a:gd name="T11" fmla="*/ 118 h 190"/>
                <a:gd name="T12" fmla="*/ 320 w 321"/>
                <a:gd name="T13" fmla="*/ 118 h 190"/>
                <a:gd name="T14" fmla="*/ 28 w 321"/>
                <a:gd name="T15" fmla="*/ 189 h 190"/>
                <a:gd name="T16" fmla="*/ 28 w 321"/>
                <a:gd name="T17" fmla="*/ 189 h 190"/>
                <a:gd name="T18" fmla="*/ 0 w 321"/>
                <a:gd name="T19" fmla="*/ 55 h 190"/>
                <a:gd name="T20" fmla="*/ 0 w 321"/>
                <a:gd name="T21" fmla="*/ 55 h 190"/>
                <a:gd name="T22" fmla="*/ 7 w 321"/>
                <a:gd name="T23" fmla="*/ 6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1" h="190">
                  <a:moveTo>
                    <a:pt x="7" y="69"/>
                  </a:moveTo>
                  <a:lnTo>
                    <a:pt x="7" y="69"/>
                  </a:lnTo>
                  <a:cubicBezTo>
                    <a:pt x="102" y="52"/>
                    <a:pt x="195" y="28"/>
                    <a:pt x="286" y="0"/>
                  </a:cubicBezTo>
                  <a:lnTo>
                    <a:pt x="288" y="6"/>
                  </a:lnTo>
                  <a:lnTo>
                    <a:pt x="288" y="6"/>
                  </a:lnTo>
                  <a:cubicBezTo>
                    <a:pt x="300" y="43"/>
                    <a:pt x="310" y="81"/>
                    <a:pt x="320" y="118"/>
                  </a:cubicBezTo>
                  <a:lnTo>
                    <a:pt x="320" y="118"/>
                  </a:lnTo>
                  <a:cubicBezTo>
                    <a:pt x="220" y="134"/>
                    <a:pt x="123" y="158"/>
                    <a:pt x="28" y="189"/>
                  </a:cubicBezTo>
                  <a:lnTo>
                    <a:pt x="28" y="189"/>
                  </a:lnTo>
                  <a:cubicBezTo>
                    <a:pt x="20" y="140"/>
                    <a:pt x="11" y="93"/>
                    <a:pt x="0" y="55"/>
                  </a:cubicBezTo>
                  <a:lnTo>
                    <a:pt x="0" y="55"/>
                  </a:lnTo>
                  <a:cubicBezTo>
                    <a:pt x="3" y="60"/>
                    <a:pt x="5" y="64"/>
                    <a:pt x="7" y="69"/>
                  </a:cubicBezTo>
                </a:path>
              </a:pathLst>
            </a:custGeom>
            <a:solidFill>
              <a:srgbClr val="92D3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F830BA45-174E-2A40-A2A1-36818BEB8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606" y="10964697"/>
              <a:ext cx="300613" cy="163263"/>
            </a:xfrm>
            <a:custGeom>
              <a:avLst/>
              <a:gdLst>
                <a:gd name="T0" fmla="*/ 510 w 511"/>
                <a:gd name="T1" fmla="*/ 97 h 278"/>
                <a:gd name="T2" fmla="*/ 510 w 511"/>
                <a:gd name="T3" fmla="*/ 97 h 278"/>
                <a:gd name="T4" fmla="*/ 500 w 511"/>
                <a:gd name="T5" fmla="*/ 143 h 278"/>
                <a:gd name="T6" fmla="*/ 500 w 511"/>
                <a:gd name="T7" fmla="*/ 143 h 278"/>
                <a:gd name="T8" fmla="*/ 301 w 511"/>
                <a:gd name="T9" fmla="*/ 277 h 278"/>
                <a:gd name="T10" fmla="*/ 301 w 511"/>
                <a:gd name="T11" fmla="*/ 277 h 278"/>
                <a:gd name="T12" fmla="*/ 0 w 511"/>
                <a:gd name="T13" fmla="*/ 156 h 278"/>
                <a:gd name="T14" fmla="*/ 0 w 511"/>
                <a:gd name="T15" fmla="*/ 156 h 278"/>
                <a:gd name="T16" fmla="*/ 207 w 511"/>
                <a:gd name="T17" fmla="*/ 0 h 278"/>
                <a:gd name="T18" fmla="*/ 207 w 511"/>
                <a:gd name="T19" fmla="*/ 0 h 278"/>
                <a:gd name="T20" fmla="*/ 510 w 511"/>
                <a:gd name="T21" fmla="*/ 97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1" h="278">
                  <a:moveTo>
                    <a:pt x="510" y="97"/>
                  </a:moveTo>
                  <a:lnTo>
                    <a:pt x="510" y="97"/>
                  </a:lnTo>
                  <a:cubicBezTo>
                    <a:pt x="506" y="113"/>
                    <a:pt x="503" y="128"/>
                    <a:pt x="500" y="143"/>
                  </a:cubicBezTo>
                  <a:lnTo>
                    <a:pt x="500" y="143"/>
                  </a:lnTo>
                  <a:cubicBezTo>
                    <a:pt x="438" y="190"/>
                    <a:pt x="370" y="235"/>
                    <a:pt x="301" y="277"/>
                  </a:cubicBezTo>
                  <a:lnTo>
                    <a:pt x="301" y="277"/>
                  </a:lnTo>
                  <a:cubicBezTo>
                    <a:pt x="203" y="228"/>
                    <a:pt x="104" y="189"/>
                    <a:pt x="0" y="156"/>
                  </a:cubicBezTo>
                  <a:lnTo>
                    <a:pt x="0" y="156"/>
                  </a:lnTo>
                  <a:cubicBezTo>
                    <a:pt x="77" y="103"/>
                    <a:pt x="151" y="50"/>
                    <a:pt x="207" y="0"/>
                  </a:cubicBezTo>
                  <a:lnTo>
                    <a:pt x="207" y="0"/>
                  </a:lnTo>
                  <a:cubicBezTo>
                    <a:pt x="311" y="21"/>
                    <a:pt x="413" y="54"/>
                    <a:pt x="510" y="97"/>
                  </a:cubicBezTo>
                </a:path>
              </a:pathLst>
            </a:custGeom>
            <a:solidFill>
              <a:srgbClr val="92D3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783AFFE6-3FA7-6E4F-B169-28F17467D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5095" y="10804024"/>
              <a:ext cx="183995" cy="95884"/>
            </a:xfrm>
            <a:custGeom>
              <a:avLst/>
              <a:gdLst>
                <a:gd name="T0" fmla="*/ 311 w 312"/>
                <a:gd name="T1" fmla="*/ 12 h 162"/>
                <a:gd name="T2" fmla="*/ 310 w 312"/>
                <a:gd name="T3" fmla="*/ 18 h 162"/>
                <a:gd name="T4" fmla="*/ 310 w 312"/>
                <a:gd name="T5" fmla="*/ 18 h 162"/>
                <a:gd name="T6" fmla="*/ 282 w 312"/>
                <a:gd name="T7" fmla="*/ 161 h 162"/>
                <a:gd name="T8" fmla="*/ 282 w 312"/>
                <a:gd name="T9" fmla="*/ 161 h 162"/>
                <a:gd name="T10" fmla="*/ 0 w 312"/>
                <a:gd name="T11" fmla="*/ 131 h 162"/>
                <a:gd name="T12" fmla="*/ 0 w 312"/>
                <a:gd name="T13" fmla="*/ 131 h 162"/>
                <a:gd name="T14" fmla="*/ 49 w 312"/>
                <a:gd name="T15" fmla="*/ 1 h 162"/>
                <a:gd name="T16" fmla="*/ 49 w 312"/>
                <a:gd name="T17" fmla="*/ 0 h 162"/>
                <a:gd name="T18" fmla="*/ 49 w 312"/>
                <a:gd name="T19" fmla="*/ 0 h 162"/>
                <a:gd name="T20" fmla="*/ 311 w 312"/>
                <a:gd name="T21" fmla="*/ 1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2" h="162">
                  <a:moveTo>
                    <a:pt x="311" y="12"/>
                  </a:moveTo>
                  <a:lnTo>
                    <a:pt x="310" y="18"/>
                  </a:lnTo>
                  <a:lnTo>
                    <a:pt x="310" y="18"/>
                  </a:lnTo>
                  <a:cubicBezTo>
                    <a:pt x="301" y="63"/>
                    <a:pt x="292" y="111"/>
                    <a:pt x="282" y="161"/>
                  </a:cubicBezTo>
                  <a:lnTo>
                    <a:pt x="282" y="161"/>
                  </a:lnTo>
                  <a:cubicBezTo>
                    <a:pt x="190" y="142"/>
                    <a:pt x="95" y="133"/>
                    <a:pt x="0" y="131"/>
                  </a:cubicBezTo>
                  <a:lnTo>
                    <a:pt x="0" y="131"/>
                  </a:lnTo>
                  <a:cubicBezTo>
                    <a:pt x="16" y="78"/>
                    <a:pt x="32" y="24"/>
                    <a:pt x="49" y="1"/>
                  </a:cubicBezTo>
                  <a:lnTo>
                    <a:pt x="49" y="0"/>
                  </a:lnTo>
                  <a:lnTo>
                    <a:pt x="49" y="0"/>
                  </a:lnTo>
                  <a:cubicBezTo>
                    <a:pt x="136" y="7"/>
                    <a:pt x="224" y="10"/>
                    <a:pt x="311" y="12"/>
                  </a:cubicBezTo>
                </a:path>
              </a:pathLst>
            </a:custGeom>
            <a:solidFill>
              <a:srgbClr val="92D3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FBFF5433-6508-2E46-B5A2-D9F9818F7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15175" y="10511184"/>
              <a:ext cx="456103" cy="601227"/>
            </a:xfrm>
            <a:custGeom>
              <a:avLst/>
              <a:gdLst>
                <a:gd name="T0" fmla="*/ 83 w 775"/>
                <a:gd name="T1" fmla="*/ 843 h 1024"/>
                <a:gd name="T2" fmla="*/ 83 w 775"/>
                <a:gd name="T3" fmla="*/ 843 h 1024"/>
                <a:gd name="T4" fmla="*/ 157 w 775"/>
                <a:gd name="T5" fmla="*/ 643 h 1024"/>
                <a:gd name="T6" fmla="*/ 157 w 775"/>
                <a:gd name="T7" fmla="*/ 643 h 1024"/>
                <a:gd name="T8" fmla="*/ 159 w 775"/>
                <a:gd name="T9" fmla="*/ 619 h 1024"/>
                <a:gd name="T10" fmla="*/ 159 w 775"/>
                <a:gd name="T11" fmla="*/ 619 h 1024"/>
                <a:gd name="T12" fmla="*/ 156 w 775"/>
                <a:gd name="T13" fmla="*/ 585 h 1024"/>
                <a:gd name="T14" fmla="*/ 156 w 775"/>
                <a:gd name="T15" fmla="*/ 585 h 1024"/>
                <a:gd name="T16" fmla="*/ 110 w 775"/>
                <a:gd name="T17" fmla="*/ 328 h 1024"/>
                <a:gd name="T18" fmla="*/ 110 w 775"/>
                <a:gd name="T19" fmla="*/ 328 h 1024"/>
                <a:gd name="T20" fmla="*/ 78 w 775"/>
                <a:gd name="T21" fmla="*/ 216 h 1024"/>
                <a:gd name="T22" fmla="*/ 76 w 775"/>
                <a:gd name="T23" fmla="*/ 210 h 1024"/>
                <a:gd name="T24" fmla="*/ 76 w 775"/>
                <a:gd name="T25" fmla="*/ 210 h 1024"/>
                <a:gd name="T26" fmla="*/ 598 w 775"/>
                <a:gd name="T27" fmla="*/ 0 h 1024"/>
                <a:gd name="T28" fmla="*/ 600 w 775"/>
                <a:gd name="T29" fmla="*/ 7 h 1024"/>
                <a:gd name="T30" fmla="*/ 600 w 775"/>
                <a:gd name="T31" fmla="*/ 7 h 1024"/>
                <a:gd name="T32" fmla="*/ 774 w 775"/>
                <a:gd name="T33" fmla="*/ 658 h 1024"/>
                <a:gd name="T34" fmla="*/ 774 w 775"/>
                <a:gd name="T35" fmla="*/ 658 h 1024"/>
                <a:gd name="T36" fmla="*/ 2 w 775"/>
                <a:gd name="T37" fmla="*/ 1023 h 1024"/>
                <a:gd name="T38" fmla="*/ 0 w 775"/>
                <a:gd name="T39" fmla="*/ 1018 h 1024"/>
                <a:gd name="T40" fmla="*/ 0 w 775"/>
                <a:gd name="T41" fmla="*/ 1018 h 1024"/>
                <a:gd name="T42" fmla="*/ 83 w 775"/>
                <a:gd name="T43" fmla="*/ 843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75" h="1024">
                  <a:moveTo>
                    <a:pt x="83" y="843"/>
                  </a:moveTo>
                  <a:lnTo>
                    <a:pt x="83" y="843"/>
                  </a:lnTo>
                  <a:cubicBezTo>
                    <a:pt x="118" y="757"/>
                    <a:pt x="147" y="672"/>
                    <a:pt x="157" y="643"/>
                  </a:cubicBezTo>
                  <a:lnTo>
                    <a:pt x="157" y="643"/>
                  </a:lnTo>
                  <a:cubicBezTo>
                    <a:pt x="159" y="634"/>
                    <a:pt x="160" y="626"/>
                    <a:pt x="159" y="619"/>
                  </a:cubicBezTo>
                  <a:lnTo>
                    <a:pt x="159" y="619"/>
                  </a:lnTo>
                  <a:cubicBezTo>
                    <a:pt x="158" y="608"/>
                    <a:pt x="158" y="597"/>
                    <a:pt x="156" y="585"/>
                  </a:cubicBezTo>
                  <a:lnTo>
                    <a:pt x="156" y="585"/>
                  </a:lnTo>
                  <a:cubicBezTo>
                    <a:pt x="146" y="499"/>
                    <a:pt x="130" y="413"/>
                    <a:pt x="110" y="328"/>
                  </a:cubicBezTo>
                  <a:lnTo>
                    <a:pt x="110" y="328"/>
                  </a:lnTo>
                  <a:cubicBezTo>
                    <a:pt x="100" y="291"/>
                    <a:pt x="90" y="253"/>
                    <a:pt x="78" y="216"/>
                  </a:cubicBezTo>
                  <a:lnTo>
                    <a:pt x="76" y="210"/>
                  </a:lnTo>
                  <a:lnTo>
                    <a:pt x="76" y="210"/>
                  </a:lnTo>
                  <a:cubicBezTo>
                    <a:pt x="254" y="154"/>
                    <a:pt x="428" y="80"/>
                    <a:pt x="598" y="0"/>
                  </a:cubicBezTo>
                  <a:lnTo>
                    <a:pt x="600" y="7"/>
                  </a:lnTo>
                  <a:lnTo>
                    <a:pt x="600" y="7"/>
                  </a:lnTo>
                  <a:cubicBezTo>
                    <a:pt x="672" y="200"/>
                    <a:pt x="735" y="447"/>
                    <a:pt x="774" y="658"/>
                  </a:cubicBezTo>
                  <a:lnTo>
                    <a:pt x="774" y="658"/>
                  </a:lnTo>
                  <a:cubicBezTo>
                    <a:pt x="533" y="773"/>
                    <a:pt x="248" y="906"/>
                    <a:pt x="2" y="1023"/>
                  </a:cubicBezTo>
                  <a:lnTo>
                    <a:pt x="0" y="1018"/>
                  </a:lnTo>
                  <a:lnTo>
                    <a:pt x="0" y="1018"/>
                  </a:lnTo>
                  <a:cubicBezTo>
                    <a:pt x="28" y="973"/>
                    <a:pt x="57" y="908"/>
                    <a:pt x="83" y="843"/>
                  </a:cubicBezTo>
                </a:path>
              </a:pathLst>
            </a:custGeom>
            <a:solidFill>
              <a:srgbClr val="0000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2F37C8C2-836C-6B43-9706-53D63945F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7351" y="10791066"/>
              <a:ext cx="616776" cy="391317"/>
            </a:xfrm>
            <a:custGeom>
              <a:avLst/>
              <a:gdLst>
                <a:gd name="T0" fmla="*/ 1048 w 1051"/>
                <a:gd name="T1" fmla="*/ 0 h 666"/>
                <a:gd name="T2" fmla="*/ 1050 w 1051"/>
                <a:gd name="T3" fmla="*/ 14 h 666"/>
                <a:gd name="T4" fmla="*/ 1050 w 1051"/>
                <a:gd name="T5" fmla="*/ 14 h 666"/>
                <a:gd name="T6" fmla="*/ 971 w 1051"/>
                <a:gd name="T7" fmla="*/ 630 h 666"/>
                <a:gd name="T8" fmla="*/ 971 w 1051"/>
                <a:gd name="T9" fmla="*/ 630 h 666"/>
                <a:gd name="T10" fmla="*/ 0 w 1051"/>
                <a:gd name="T11" fmla="*/ 665 h 666"/>
                <a:gd name="T12" fmla="*/ 0 w 1051"/>
                <a:gd name="T13" fmla="*/ 665 h 666"/>
                <a:gd name="T14" fmla="*/ 169 w 1051"/>
                <a:gd name="T15" fmla="*/ 571 h 666"/>
                <a:gd name="T16" fmla="*/ 169 w 1051"/>
                <a:gd name="T17" fmla="*/ 571 h 666"/>
                <a:gd name="T18" fmla="*/ 368 w 1051"/>
                <a:gd name="T19" fmla="*/ 437 h 666"/>
                <a:gd name="T20" fmla="*/ 368 w 1051"/>
                <a:gd name="T21" fmla="*/ 437 h 666"/>
                <a:gd name="T22" fmla="*/ 378 w 1051"/>
                <a:gd name="T23" fmla="*/ 391 h 666"/>
                <a:gd name="T24" fmla="*/ 378 w 1051"/>
                <a:gd name="T25" fmla="*/ 391 h 666"/>
                <a:gd name="T26" fmla="*/ 417 w 1051"/>
                <a:gd name="T27" fmla="*/ 183 h 666"/>
                <a:gd name="T28" fmla="*/ 417 w 1051"/>
                <a:gd name="T29" fmla="*/ 183 h 666"/>
                <a:gd name="T30" fmla="*/ 446 w 1051"/>
                <a:gd name="T31" fmla="*/ 40 h 666"/>
                <a:gd name="T32" fmla="*/ 446 w 1051"/>
                <a:gd name="T33" fmla="*/ 34 h 666"/>
                <a:gd name="T34" fmla="*/ 446 w 1051"/>
                <a:gd name="T35" fmla="*/ 34 h 666"/>
                <a:gd name="T36" fmla="*/ 1048 w 1051"/>
                <a:gd name="T37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51" h="666">
                  <a:moveTo>
                    <a:pt x="1048" y="0"/>
                  </a:moveTo>
                  <a:lnTo>
                    <a:pt x="1050" y="14"/>
                  </a:lnTo>
                  <a:lnTo>
                    <a:pt x="1050" y="14"/>
                  </a:lnTo>
                  <a:cubicBezTo>
                    <a:pt x="1032" y="220"/>
                    <a:pt x="1005" y="426"/>
                    <a:pt x="971" y="630"/>
                  </a:cubicBezTo>
                  <a:lnTo>
                    <a:pt x="971" y="630"/>
                  </a:lnTo>
                  <a:cubicBezTo>
                    <a:pt x="693" y="648"/>
                    <a:pt x="330" y="660"/>
                    <a:pt x="0" y="665"/>
                  </a:cubicBezTo>
                  <a:lnTo>
                    <a:pt x="0" y="665"/>
                  </a:lnTo>
                  <a:cubicBezTo>
                    <a:pt x="56" y="636"/>
                    <a:pt x="113" y="604"/>
                    <a:pt x="169" y="571"/>
                  </a:cubicBezTo>
                  <a:lnTo>
                    <a:pt x="169" y="571"/>
                  </a:lnTo>
                  <a:cubicBezTo>
                    <a:pt x="238" y="529"/>
                    <a:pt x="306" y="484"/>
                    <a:pt x="368" y="437"/>
                  </a:cubicBezTo>
                  <a:lnTo>
                    <a:pt x="368" y="437"/>
                  </a:lnTo>
                  <a:cubicBezTo>
                    <a:pt x="371" y="422"/>
                    <a:pt x="374" y="407"/>
                    <a:pt x="378" y="391"/>
                  </a:cubicBezTo>
                  <a:lnTo>
                    <a:pt x="378" y="391"/>
                  </a:lnTo>
                  <a:cubicBezTo>
                    <a:pt x="391" y="324"/>
                    <a:pt x="404" y="253"/>
                    <a:pt x="417" y="183"/>
                  </a:cubicBezTo>
                  <a:lnTo>
                    <a:pt x="417" y="183"/>
                  </a:lnTo>
                  <a:cubicBezTo>
                    <a:pt x="427" y="134"/>
                    <a:pt x="436" y="85"/>
                    <a:pt x="446" y="40"/>
                  </a:cubicBezTo>
                  <a:lnTo>
                    <a:pt x="446" y="34"/>
                  </a:lnTo>
                  <a:lnTo>
                    <a:pt x="446" y="34"/>
                  </a:lnTo>
                  <a:cubicBezTo>
                    <a:pt x="647" y="37"/>
                    <a:pt x="849" y="26"/>
                    <a:pt x="1048" y="0"/>
                  </a:cubicBezTo>
                </a:path>
              </a:pathLst>
            </a:custGeom>
            <a:solidFill>
              <a:srgbClr val="0000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9BB6DD36-0E32-404B-83F6-1C8858688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1039" y="7647583"/>
              <a:ext cx="2039507" cy="3166807"/>
            </a:xfrm>
            <a:custGeom>
              <a:avLst/>
              <a:gdLst>
                <a:gd name="T0" fmla="*/ 2316 w 3472"/>
                <a:gd name="T1" fmla="*/ 1352 h 5387"/>
                <a:gd name="T2" fmla="*/ 2285 w 3472"/>
                <a:gd name="T3" fmla="*/ 1475 h 5387"/>
                <a:gd name="T4" fmla="*/ 2285 w 3472"/>
                <a:gd name="T5" fmla="*/ 1495 h 5387"/>
                <a:gd name="T6" fmla="*/ 2323 w 3472"/>
                <a:gd name="T7" fmla="*/ 1479 h 5387"/>
                <a:gd name="T8" fmla="*/ 2340 w 3472"/>
                <a:gd name="T9" fmla="*/ 1451 h 5387"/>
                <a:gd name="T10" fmla="*/ 2604 w 3472"/>
                <a:gd name="T11" fmla="*/ 2588 h 5387"/>
                <a:gd name="T12" fmla="*/ 3471 w 3472"/>
                <a:gd name="T13" fmla="*/ 4807 h 5387"/>
                <a:gd name="T14" fmla="*/ 3330 w 3472"/>
                <a:gd name="T15" fmla="*/ 4873 h 5387"/>
                <a:gd name="T16" fmla="*/ 2808 w 3472"/>
                <a:gd name="T17" fmla="*/ 5083 h 5387"/>
                <a:gd name="T18" fmla="*/ 2529 w 3472"/>
                <a:gd name="T19" fmla="*/ 5152 h 5387"/>
                <a:gd name="T20" fmla="*/ 2522 w 3472"/>
                <a:gd name="T21" fmla="*/ 5138 h 5387"/>
                <a:gd name="T22" fmla="*/ 1282 w 3472"/>
                <a:gd name="T23" fmla="*/ 1362 h 5387"/>
                <a:gd name="T24" fmla="*/ 1084 w 3472"/>
                <a:gd name="T25" fmla="*/ 3494 h 5387"/>
                <a:gd name="T26" fmla="*/ 1071 w 3472"/>
                <a:gd name="T27" fmla="*/ 4582 h 5387"/>
                <a:gd name="T28" fmla="*/ 1078 w 3472"/>
                <a:gd name="T29" fmla="*/ 5337 h 5387"/>
                <a:gd name="T30" fmla="*/ 990 w 3472"/>
                <a:gd name="T31" fmla="*/ 5349 h 5387"/>
                <a:gd name="T32" fmla="*/ 388 w 3472"/>
                <a:gd name="T33" fmla="*/ 5383 h 5387"/>
                <a:gd name="T34" fmla="*/ 126 w 3472"/>
                <a:gd name="T35" fmla="*/ 5371 h 5387"/>
                <a:gd name="T36" fmla="*/ 97 w 3472"/>
                <a:gd name="T37" fmla="*/ 5368 h 5387"/>
                <a:gd name="T38" fmla="*/ 144 w 3472"/>
                <a:gd name="T39" fmla="*/ 2586 h 5387"/>
                <a:gd name="T40" fmla="*/ 533 w 3472"/>
                <a:gd name="T41" fmla="*/ 123 h 5387"/>
                <a:gd name="T42" fmla="*/ 866 w 3472"/>
                <a:gd name="T43" fmla="*/ 82 h 5387"/>
                <a:gd name="T44" fmla="*/ 1978 w 3472"/>
                <a:gd name="T45" fmla="*/ 0 h 5387"/>
                <a:gd name="T46" fmla="*/ 1990 w 3472"/>
                <a:gd name="T47" fmla="*/ 559 h 5387"/>
                <a:gd name="T48" fmla="*/ 1931 w 3472"/>
                <a:gd name="T49" fmla="*/ 864 h 5387"/>
                <a:gd name="T50" fmla="*/ 1822 w 3472"/>
                <a:gd name="T51" fmla="*/ 1146 h 5387"/>
                <a:gd name="T52" fmla="*/ 1818 w 3472"/>
                <a:gd name="T53" fmla="*/ 1162 h 5387"/>
                <a:gd name="T54" fmla="*/ 1873 w 3472"/>
                <a:gd name="T55" fmla="*/ 1195 h 5387"/>
                <a:gd name="T56" fmla="*/ 1994 w 3472"/>
                <a:gd name="T57" fmla="*/ 1100 h 5387"/>
                <a:gd name="T58" fmla="*/ 1998 w 3472"/>
                <a:gd name="T59" fmla="*/ 1103 h 5387"/>
                <a:gd name="T60" fmla="*/ 1905 w 3472"/>
                <a:gd name="T61" fmla="*/ 1493 h 5387"/>
                <a:gd name="T62" fmla="*/ 1912 w 3472"/>
                <a:gd name="T63" fmla="*/ 1524 h 5387"/>
                <a:gd name="T64" fmla="*/ 1938 w 3472"/>
                <a:gd name="T65" fmla="*/ 1528 h 5387"/>
                <a:gd name="T66" fmla="*/ 1974 w 3472"/>
                <a:gd name="T67" fmla="*/ 1492 h 5387"/>
                <a:gd name="T68" fmla="*/ 2130 w 3472"/>
                <a:gd name="T69" fmla="*/ 1229 h 5387"/>
                <a:gd name="T70" fmla="*/ 2043 w 3472"/>
                <a:gd name="T71" fmla="*/ 1478 h 5387"/>
                <a:gd name="T72" fmla="*/ 2039 w 3472"/>
                <a:gd name="T73" fmla="*/ 1543 h 5387"/>
                <a:gd name="T74" fmla="*/ 2116 w 3472"/>
                <a:gd name="T75" fmla="*/ 1494 h 5387"/>
                <a:gd name="T76" fmla="*/ 2241 w 3472"/>
                <a:gd name="T77" fmla="*/ 1265 h 5387"/>
                <a:gd name="T78" fmla="*/ 2175 w 3472"/>
                <a:gd name="T79" fmla="*/ 1495 h 5387"/>
                <a:gd name="T80" fmla="*/ 2191 w 3472"/>
                <a:gd name="T81" fmla="*/ 1537 h 5387"/>
                <a:gd name="T82" fmla="*/ 2223 w 3472"/>
                <a:gd name="T83" fmla="*/ 1514 h 5387"/>
                <a:gd name="T84" fmla="*/ 2335 w 3472"/>
                <a:gd name="T85" fmla="*/ 1282 h 5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72" h="5387">
                  <a:moveTo>
                    <a:pt x="2316" y="1352"/>
                  </a:moveTo>
                  <a:lnTo>
                    <a:pt x="2316" y="1352"/>
                  </a:lnTo>
                  <a:cubicBezTo>
                    <a:pt x="2305" y="1396"/>
                    <a:pt x="2293" y="1442"/>
                    <a:pt x="2285" y="1475"/>
                  </a:cubicBezTo>
                  <a:lnTo>
                    <a:pt x="2285" y="1475"/>
                  </a:lnTo>
                  <a:cubicBezTo>
                    <a:pt x="2282" y="1481"/>
                    <a:pt x="2281" y="1489"/>
                    <a:pt x="2285" y="1495"/>
                  </a:cubicBezTo>
                  <a:lnTo>
                    <a:pt x="2285" y="1495"/>
                  </a:lnTo>
                  <a:cubicBezTo>
                    <a:pt x="2294" y="1508"/>
                    <a:pt x="2315" y="1493"/>
                    <a:pt x="2323" y="1479"/>
                  </a:cubicBezTo>
                  <a:lnTo>
                    <a:pt x="2323" y="1479"/>
                  </a:lnTo>
                  <a:cubicBezTo>
                    <a:pt x="2329" y="1470"/>
                    <a:pt x="2334" y="1461"/>
                    <a:pt x="2340" y="1451"/>
                  </a:cubicBezTo>
                  <a:lnTo>
                    <a:pt x="2340" y="1451"/>
                  </a:lnTo>
                  <a:cubicBezTo>
                    <a:pt x="2428" y="1831"/>
                    <a:pt x="2526" y="2208"/>
                    <a:pt x="2604" y="2588"/>
                  </a:cubicBezTo>
                  <a:lnTo>
                    <a:pt x="2604" y="2588"/>
                  </a:lnTo>
                  <a:cubicBezTo>
                    <a:pt x="2768" y="3372"/>
                    <a:pt x="3145" y="4083"/>
                    <a:pt x="3471" y="4807"/>
                  </a:cubicBezTo>
                  <a:lnTo>
                    <a:pt x="3471" y="4807"/>
                  </a:lnTo>
                  <a:cubicBezTo>
                    <a:pt x="3424" y="4829"/>
                    <a:pt x="3377" y="4852"/>
                    <a:pt x="3330" y="4873"/>
                  </a:cubicBezTo>
                  <a:lnTo>
                    <a:pt x="3330" y="4873"/>
                  </a:lnTo>
                  <a:cubicBezTo>
                    <a:pt x="3160" y="4953"/>
                    <a:pt x="2986" y="5027"/>
                    <a:pt x="2808" y="5083"/>
                  </a:cubicBezTo>
                  <a:lnTo>
                    <a:pt x="2808" y="5083"/>
                  </a:lnTo>
                  <a:cubicBezTo>
                    <a:pt x="2717" y="5111"/>
                    <a:pt x="2624" y="5135"/>
                    <a:pt x="2529" y="5152"/>
                  </a:cubicBezTo>
                  <a:lnTo>
                    <a:pt x="2529" y="5152"/>
                  </a:lnTo>
                  <a:cubicBezTo>
                    <a:pt x="2527" y="5147"/>
                    <a:pt x="2525" y="5143"/>
                    <a:pt x="2522" y="5138"/>
                  </a:cubicBezTo>
                  <a:lnTo>
                    <a:pt x="2522" y="5138"/>
                  </a:lnTo>
                  <a:cubicBezTo>
                    <a:pt x="1888" y="4019"/>
                    <a:pt x="1499" y="2661"/>
                    <a:pt x="1282" y="1362"/>
                  </a:cubicBezTo>
                  <a:lnTo>
                    <a:pt x="1282" y="1362"/>
                  </a:lnTo>
                  <a:cubicBezTo>
                    <a:pt x="1172" y="2068"/>
                    <a:pt x="1110" y="2780"/>
                    <a:pt x="1084" y="3494"/>
                  </a:cubicBezTo>
                  <a:lnTo>
                    <a:pt x="1084" y="3494"/>
                  </a:lnTo>
                  <a:cubicBezTo>
                    <a:pt x="1071" y="3856"/>
                    <a:pt x="1068" y="4219"/>
                    <a:pt x="1071" y="4582"/>
                  </a:cubicBezTo>
                  <a:lnTo>
                    <a:pt x="1071" y="4582"/>
                  </a:lnTo>
                  <a:cubicBezTo>
                    <a:pt x="1074" y="4840"/>
                    <a:pt x="1060" y="5085"/>
                    <a:pt x="1078" y="5337"/>
                  </a:cubicBezTo>
                  <a:lnTo>
                    <a:pt x="1078" y="5337"/>
                  </a:lnTo>
                  <a:cubicBezTo>
                    <a:pt x="1050" y="5340"/>
                    <a:pt x="1020" y="5345"/>
                    <a:pt x="990" y="5349"/>
                  </a:cubicBezTo>
                  <a:lnTo>
                    <a:pt x="990" y="5349"/>
                  </a:lnTo>
                  <a:cubicBezTo>
                    <a:pt x="791" y="5375"/>
                    <a:pt x="589" y="5386"/>
                    <a:pt x="388" y="5383"/>
                  </a:cubicBezTo>
                  <a:lnTo>
                    <a:pt x="388" y="5383"/>
                  </a:lnTo>
                  <a:cubicBezTo>
                    <a:pt x="301" y="5382"/>
                    <a:pt x="213" y="5378"/>
                    <a:pt x="126" y="5371"/>
                  </a:cubicBezTo>
                  <a:lnTo>
                    <a:pt x="126" y="5371"/>
                  </a:lnTo>
                  <a:cubicBezTo>
                    <a:pt x="116" y="5370"/>
                    <a:pt x="107" y="5369"/>
                    <a:pt x="97" y="5368"/>
                  </a:cubicBezTo>
                  <a:lnTo>
                    <a:pt x="97" y="5368"/>
                  </a:lnTo>
                  <a:cubicBezTo>
                    <a:pt x="0" y="4451"/>
                    <a:pt x="70" y="3503"/>
                    <a:pt x="144" y="2586"/>
                  </a:cubicBezTo>
                  <a:lnTo>
                    <a:pt x="144" y="2586"/>
                  </a:lnTo>
                  <a:cubicBezTo>
                    <a:pt x="211" y="1752"/>
                    <a:pt x="331" y="934"/>
                    <a:pt x="533" y="123"/>
                  </a:cubicBezTo>
                  <a:lnTo>
                    <a:pt x="533" y="123"/>
                  </a:lnTo>
                  <a:cubicBezTo>
                    <a:pt x="635" y="85"/>
                    <a:pt x="758" y="90"/>
                    <a:pt x="866" y="82"/>
                  </a:cubicBezTo>
                  <a:lnTo>
                    <a:pt x="866" y="82"/>
                  </a:lnTo>
                  <a:cubicBezTo>
                    <a:pt x="1237" y="55"/>
                    <a:pt x="1608" y="28"/>
                    <a:pt x="1978" y="0"/>
                  </a:cubicBezTo>
                  <a:lnTo>
                    <a:pt x="1978" y="0"/>
                  </a:lnTo>
                  <a:lnTo>
                    <a:pt x="1978" y="0"/>
                  </a:lnTo>
                  <a:cubicBezTo>
                    <a:pt x="2005" y="186"/>
                    <a:pt x="2012" y="372"/>
                    <a:pt x="1990" y="559"/>
                  </a:cubicBezTo>
                  <a:lnTo>
                    <a:pt x="1990" y="559"/>
                  </a:lnTo>
                  <a:cubicBezTo>
                    <a:pt x="1978" y="659"/>
                    <a:pt x="1961" y="768"/>
                    <a:pt x="1931" y="864"/>
                  </a:cubicBezTo>
                  <a:lnTo>
                    <a:pt x="1931" y="864"/>
                  </a:lnTo>
                  <a:cubicBezTo>
                    <a:pt x="1900" y="959"/>
                    <a:pt x="1849" y="1047"/>
                    <a:pt x="1822" y="1146"/>
                  </a:cubicBezTo>
                  <a:lnTo>
                    <a:pt x="1822" y="1146"/>
                  </a:lnTo>
                  <a:cubicBezTo>
                    <a:pt x="1820" y="1151"/>
                    <a:pt x="1819" y="1156"/>
                    <a:pt x="1818" y="1162"/>
                  </a:cubicBezTo>
                  <a:lnTo>
                    <a:pt x="1818" y="1162"/>
                  </a:lnTo>
                  <a:cubicBezTo>
                    <a:pt x="1810" y="1194"/>
                    <a:pt x="1848" y="1216"/>
                    <a:pt x="1873" y="1195"/>
                  </a:cubicBezTo>
                  <a:lnTo>
                    <a:pt x="1994" y="1100"/>
                  </a:lnTo>
                  <a:lnTo>
                    <a:pt x="1994" y="1100"/>
                  </a:lnTo>
                  <a:cubicBezTo>
                    <a:pt x="1996" y="1098"/>
                    <a:pt x="1998" y="1100"/>
                    <a:pt x="1998" y="1103"/>
                  </a:cubicBezTo>
                  <a:lnTo>
                    <a:pt x="1998" y="1103"/>
                  </a:lnTo>
                  <a:cubicBezTo>
                    <a:pt x="1987" y="1147"/>
                    <a:pt x="1930" y="1370"/>
                    <a:pt x="1905" y="1493"/>
                  </a:cubicBezTo>
                  <a:lnTo>
                    <a:pt x="1905" y="1493"/>
                  </a:lnTo>
                  <a:cubicBezTo>
                    <a:pt x="1904" y="1503"/>
                    <a:pt x="1901" y="1516"/>
                    <a:pt x="1912" y="1524"/>
                  </a:cubicBezTo>
                  <a:lnTo>
                    <a:pt x="1912" y="1524"/>
                  </a:lnTo>
                  <a:cubicBezTo>
                    <a:pt x="1919" y="1531"/>
                    <a:pt x="1929" y="1531"/>
                    <a:pt x="1938" y="1528"/>
                  </a:cubicBezTo>
                  <a:lnTo>
                    <a:pt x="1938" y="1528"/>
                  </a:lnTo>
                  <a:cubicBezTo>
                    <a:pt x="1955" y="1523"/>
                    <a:pt x="1966" y="1508"/>
                    <a:pt x="1974" y="1492"/>
                  </a:cubicBezTo>
                  <a:lnTo>
                    <a:pt x="1974" y="1492"/>
                  </a:lnTo>
                  <a:cubicBezTo>
                    <a:pt x="2026" y="1405"/>
                    <a:pt x="2078" y="1317"/>
                    <a:pt x="2130" y="1229"/>
                  </a:cubicBezTo>
                  <a:lnTo>
                    <a:pt x="2130" y="1229"/>
                  </a:lnTo>
                  <a:cubicBezTo>
                    <a:pt x="2105" y="1312"/>
                    <a:pt x="2067" y="1396"/>
                    <a:pt x="2043" y="1478"/>
                  </a:cubicBezTo>
                  <a:lnTo>
                    <a:pt x="2043" y="1478"/>
                  </a:lnTo>
                  <a:cubicBezTo>
                    <a:pt x="2037" y="1499"/>
                    <a:pt x="2031" y="1523"/>
                    <a:pt x="2039" y="1543"/>
                  </a:cubicBezTo>
                  <a:lnTo>
                    <a:pt x="2039" y="1543"/>
                  </a:lnTo>
                  <a:cubicBezTo>
                    <a:pt x="2070" y="1557"/>
                    <a:pt x="2100" y="1523"/>
                    <a:pt x="2116" y="1494"/>
                  </a:cubicBezTo>
                  <a:lnTo>
                    <a:pt x="2116" y="1494"/>
                  </a:lnTo>
                  <a:cubicBezTo>
                    <a:pt x="2157" y="1418"/>
                    <a:pt x="2199" y="1341"/>
                    <a:pt x="2241" y="1265"/>
                  </a:cubicBezTo>
                  <a:lnTo>
                    <a:pt x="2241" y="1265"/>
                  </a:lnTo>
                  <a:cubicBezTo>
                    <a:pt x="2209" y="1338"/>
                    <a:pt x="2187" y="1416"/>
                    <a:pt x="2175" y="1495"/>
                  </a:cubicBezTo>
                  <a:lnTo>
                    <a:pt x="2175" y="1495"/>
                  </a:lnTo>
                  <a:cubicBezTo>
                    <a:pt x="2173" y="1511"/>
                    <a:pt x="2174" y="1534"/>
                    <a:pt x="2191" y="1537"/>
                  </a:cubicBezTo>
                  <a:lnTo>
                    <a:pt x="2191" y="1537"/>
                  </a:lnTo>
                  <a:cubicBezTo>
                    <a:pt x="2205" y="1540"/>
                    <a:pt x="2216" y="1526"/>
                    <a:pt x="2223" y="1514"/>
                  </a:cubicBezTo>
                  <a:lnTo>
                    <a:pt x="2223" y="1514"/>
                  </a:lnTo>
                  <a:cubicBezTo>
                    <a:pt x="2260" y="1449"/>
                    <a:pt x="2298" y="1352"/>
                    <a:pt x="2335" y="1282"/>
                  </a:cubicBezTo>
                  <a:lnTo>
                    <a:pt x="2335" y="1282"/>
                  </a:lnTo>
                  <a:cubicBezTo>
                    <a:pt x="2330" y="1303"/>
                    <a:pt x="2324" y="1326"/>
                    <a:pt x="2316" y="135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3F55518D-D418-2746-B35C-B546A8991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5500" y="6465862"/>
              <a:ext cx="453512" cy="707477"/>
            </a:xfrm>
            <a:custGeom>
              <a:avLst/>
              <a:gdLst>
                <a:gd name="T0" fmla="*/ 325 w 771"/>
                <a:gd name="T1" fmla="*/ 1161 h 1203"/>
                <a:gd name="T2" fmla="*/ 325 w 771"/>
                <a:gd name="T3" fmla="*/ 1161 h 1203"/>
                <a:gd name="T4" fmla="*/ 339 w 771"/>
                <a:gd name="T5" fmla="*/ 1201 h 1203"/>
                <a:gd name="T6" fmla="*/ 339 w 771"/>
                <a:gd name="T7" fmla="*/ 1202 h 1203"/>
                <a:gd name="T8" fmla="*/ 339 w 771"/>
                <a:gd name="T9" fmla="*/ 1202 h 1203"/>
                <a:gd name="T10" fmla="*/ 19 w 771"/>
                <a:gd name="T11" fmla="*/ 595 h 1203"/>
                <a:gd name="T12" fmla="*/ 19 w 771"/>
                <a:gd name="T13" fmla="*/ 595 h 1203"/>
                <a:gd name="T14" fmla="*/ 155 w 771"/>
                <a:gd name="T15" fmla="*/ 4 h 1203"/>
                <a:gd name="T16" fmla="*/ 157 w 771"/>
                <a:gd name="T17" fmla="*/ 0 h 1203"/>
                <a:gd name="T18" fmla="*/ 157 w 771"/>
                <a:gd name="T19" fmla="*/ 0 h 1203"/>
                <a:gd name="T20" fmla="*/ 286 w 771"/>
                <a:gd name="T21" fmla="*/ 48 h 1203"/>
                <a:gd name="T22" fmla="*/ 286 w 771"/>
                <a:gd name="T23" fmla="*/ 48 h 1203"/>
                <a:gd name="T24" fmla="*/ 770 w 771"/>
                <a:gd name="T25" fmla="*/ 502 h 1203"/>
                <a:gd name="T26" fmla="*/ 770 w 771"/>
                <a:gd name="T27" fmla="*/ 502 h 1203"/>
                <a:gd name="T28" fmla="*/ 748 w 771"/>
                <a:gd name="T29" fmla="*/ 523 h 1203"/>
                <a:gd name="T30" fmla="*/ 748 w 771"/>
                <a:gd name="T31" fmla="*/ 523 h 1203"/>
                <a:gd name="T32" fmla="*/ 526 w 771"/>
                <a:gd name="T33" fmla="*/ 671 h 1203"/>
                <a:gd name="T34" fmla="*/ 526 w 771"/>
                <a:gd name="T35" fmla="*/ 671 h 1203"/>
                <a:gd name="T36" fmla="*/ 187 w 771"/>
                <a:gd name="T37" fmla="*/ 792 h 1203"/>
                <a:gd name="T38" fmla="*/ 187 w 771"/>
                <a:gd name="T39" fmla="*/ 792 h 1203"/>
                <a:gd name="T40" fmla="*/ 325 w 771"/>
                <a:gd name="T41" fmla="*/ 1161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71" h="1203">
                  <a:moveTo>
                    <a:pt x="325" y="1161"/>
                  </a:moveTo>
                  <a:lnTo>
                    <a:pt x="325" y="1161"/>
                  </a:lnTo>
                  <a:cubicBezTo>
                    <a:pt x="330" y="1174"/>
                    <a:pt x="335" y="1188"/>
                    <a:pt x="339" y="1201"/>
                  </a:cubicBezTo>
                  <a:lnTo>
                    <a:pt x="339" y="1202"/>
                  </a:lnTo>
                  <a:lnTo>
                    <a:pt x="339" y="1202"/>
                  </a:lnTo>
                  <a:cubicBezTo>
                    <a:pt x="189" y="1070"/>
                    <a:pt x="39" y="789"/>
                    <a:pt x="19" y="595"/>
                  </a:cubicBezTo>
                  <a:lnTo>
                    <a:pt x="19" y="595"/>
                  </a:lnTo>
                  <a:cubicBezTo>
                    <a:pt x="0" y="393"/>
                    <a:pt x="73" y="188"/>
                    <a:pt x="155" y="4"/>
                  </a:cubicBezTo>
                  <a:lnTo>
                    <a:pt x="157" y="0"/>
                  </a:lnTo>
                  <a:lnTo>
                    <a:pt x="157" y="0"/>
                  </a:lnTo>
                  <a:cubicBezTo>
                    <a:pt x="201" y="14"/>
                    <a:pt x="245" y="30"/>
                    <a:pt x="286" y="48"/>
                  </a:cubicBezTo>
                  <a:lnTo>
                    <a:pt x="286" y="48"/>
                  </a:lnTo>
                  <a:cubicBezTo>
                    <a:pt x="486" y="138"/>
                    <a:pt x="653" y="286"/>
                    <a:pt x="770" y="502"/>
                  </a:cubicBezTo>
                  <a:lnTo>
                    <a:pt x="770" y="502"/>
                  </a:lnTo>
                  <a:cubicBezTo>
                    <a:pt x="763" y="509"/>
                    <a:pt x="756" y="516"/>
                    <a:pt x="748" y="523"/>
                  </a:cubicBezTo>
                  <a:lnTo>
                    <a:pt x="748" y="523"/>
                  </a:lnTo>
                  <a:cubicBezTo>
                    <a:pt x="683" y="584"/>
                    <a:pt x="606" y="633"/>
                    <a:pt x="526" y="671"/>
                  </a:cubicBezTo>
                  <a:lnTo>
                    <a:pt x="526" y="671"/>
                  </a:lnTo>
                  <a:cubicBezTo>
                    <a:pt x="417" y="723"/>
                    <a:pt x="303" y="759"/>
                    <a:pt x="187" y="792"/>
                  </a:cubicBezTo>
                  <a:lnTo>
                    <a:pt x="187" y="792"/>
                  </a:lnTo>
                  <a:cubicBezTo>
                    <a:pt x="232" y="915"/>
                    <a:pt x="280" y="1038"/>
                    <a:pt x="325" y="1161"/>
                  </a:cubicBezTo>
                </a:path>
              </a:pathLst>
            </a:custGeom>
            <a:solidFill>
              <a:srgbClr val="FFC02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39" name="Freeform 39">
              <a:extLst>
                <a:ext uri="{FF2B5EF4-FFF2-40B4-BE49-F238E27FC236}">
                  <a16:creationId xmlns:a16="http://schemas.microsoft.com/office/drawing/2014/main" id="{4C47C685-2E2C-DE41-9939-B51B93B61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644" y="6432171"/>
              <a:ext cx="1101384" cy="1290564"/>
            </a:xfrm>
            <a:custGeom>
              <a:avLst/>
              <a:gdLst>
                <a:gd name="T0" fmla="*/ 415 w 1876"/>
                <a:gd name="T1" fmla="*/ 2192 h 2197"/>
                <a:gd name="T2" fmla="*/ 415 w 1876"/>
                <a:gd name="T3" fmla="*/ 2192 h 2197"/>
                <a:gd name="T4" fmla="*/ 516 w 1876"/>
                <a:gd name="T5" fmla="*/ 1538 h 2197"/>
                <a:gd name="T6" fmla="*/ 516 w 1876"/>
                <a:gd name="T7" fmla="*/ 1538 h 2197"/>
                <a:gd name="T8" fmla="*/ 516 w 1876"/>
                <a:gd name="T9" fmla="*/ 1538 h 2197"/>
                <a:gd name="T10" fmla="*/ 516 w 1876"/>
                <a:gd name="T11" fmla="*/ 1538 h 2197"/>
                <a:gd name="T12" fmla="*/ 554 w 1876"/>
                <a:gd name="T13" fmla="*/ 1266 h 2197"/>
                <a:gd name="T14" fmla="*/ 554 w 1876"/>
                <a:gd name="T15" fmla="*/ 1266 h 2197"/>
                <a:gd name="T16" fmla="*/ 27 w 1876"/>
                <a:gd name="T17" fmla="*/ 904 h 2197"/>
                <a:gd name="T18" fmla="*/ 27 w 1876"/>
                <a:gd name="T19" fmla="*/ 904 h 2197"/>
                <a:gd name="T20" fmla="*/ 0 w 1876"/>
                <a:gd name="T21" fmla="*/ 870 h 2197"/>
                <a:gd name="T22" fmla="*/ 0 w 1876"/>
                <a:gd name="T23" fmla="*/ 870 h 2197"/>
                <a:gd name="T24" fmla="*/ 457 w 1876"/>
                <a:gd name="T25" fmla="*/ 183 h 2197"/>
                <a:gd name="T26" fmla="*/ 457 w 1876"/>
                <a:gd name="T27" fmla="*/ 183 h 2197"/>
                <a:gd name="T28" fmla="*/ 660 w 1876"/>
                <a:gd name="T29" fmla="*/ 68 h 2197"/>
                <a:gd name="T30" fmla="*/ 660 w 1876"/>
                <a:gd name="T31" fmla="*/ 68 h 2197"/>
                <a:gd name="T32" fmla="*/ 668 w 1876"/>
                <a:gd name="T33" fmla="*/ 136 h 2197"/>
                <a:gd name="T34" fmla="*/ 665 w 1876"/>
                <a:gd name="T35" fmla="*/ 144 h 2197"/>
                <a:gd name="T36" fmla="*/ 665 w 1876"/>
                <a:gd name="T37" fmla="*/ 144 h 2197"/>
                <a:gd name="T38" fmla="*/ 1116 w 1876"/>
                <a:gd name="T39" fmla="*/ 19 h 2197"/>
                <a:gd name="T40" fmla="*/ 1113 w 1876"/>
                <a:gd name="T41" fmla="*/ 15 h 2197"/>
                <a:gd name="T42" fmla="*/ 1113 w 1876"/>
                <a:gd name="T43" fmla="*/ 15 h 2197"/>
                <a:gd name="T44" fmla="*/ 1106 w 1876"/>
                <a:gd name="T45" fmla="*/ 0 h 2197"/>
                <a:gd name="T46" fmla="*/ 1106 w 1876"/>
                <a:gd name="T47" fmla="*/ 0 h 2197"/>
                <a:gd name="T48" fmla="*/ 1281 w 1876"/>
                <a:gd name="T49" fmla="*/ 14 h 2197"/>
                <a:gd name="T50" fmla="*/ 1281 w 1876"/>
                <a:gd name="T51" fmla="*/ 14 h 2197"/>
                <a:gd name="T52" fmla="*/ 1247 w 1876"/>
                <a:gd name="T53" fmla="*/ 783 h 2197"/>
                <a:gd name="T54" fmla="*/ 1247 w 1876"/>
                <a:gd name="T55" fmla="*/ 783 h 2197"/>
                <a:gd name="T56" fmla="*/ 1713 w 1876"/>
                <a:gd name="T57" fmla="*/ 1413 h 2197"/>
                <a:gd name="T58" fmla="*/ 1713 w 1876"/>
                <a:gd name="T59" fmla="*/ 1413 h 2197"/>
                <a:gd name="T60" fmla="*/ 1858 w 1876"/>
                <a:gd name="T61" fmla="*/ 1957 h 2197"/>
                <a:gd name="T62" fmla="*/ 1858 w 1876"/>
                <a:gd name="T63" fmla="*/ 1957 h 2197"/>
                <a:gd name="T64" fmla="*/ 1875 w 1876"/>
                <a:gd name="T65" fmla="*/ 2069 h 2197"/>
                <a:gd name="T66" fmla="*/ 1875 w 1876"/>
                <a:gd name="T67" fmla="*/ 2069 h 2197"/>
                <a:gd name="T68" fmla="*/ 1875 w 1876"/>
                <a:gd name="T69" fmla="*/ 2069 h 2197"/>
                <a:gd name="T70" fmla="*/ 763 w 1876"/>
                <a:gd name="T71" fmla="*/ 2151 h 2197"/>
                <a:gd name="T72" fmla="*/ 763 w 1876"/>
                <a:gd name="T73" fmla="*/ 2151 h 2197"/>
                <a:gd name="T74" fmla="*/ 430 w 1876"/>
                <a:gd name="T75" fmla="*/ 2192 h 2197"/>
                <a:gd name="T76" fmla="*/ 430 w 1876"/>
                <a:gd name="T77" fmla="*/ 2192 h 2197"/>
                <a:gd name="T78" fmla="*/ 420 w 1876"/>
                <a:gd name="T79" fmla="*/ 2196 h 2197"/>
                <a:gd name="T80" fmla="*/ 415 w 1876"/>
                <a:gd name="T81" fmla="*/ 2192 h 2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76" h="2197">
                  <a:moveTo>
                    <a:pt x="415" y="2192"/>
                  </a:moveTo>
                  <a:lnTo>
                    <a:pt x="415" y="2192"/>
                  </a:lnTo>
                  <a:cubicBezTo>
                    <a:pt x="452" y="1974"/>
                    <a:pt x="486" y="1756"/>
                    <a:pt x="516" y="1538"/>
                  </a:cubicBezTo>
                  <a:lnTo>
                    <a:pt x="516" y="1538"/>
                  </a:lnTo>
                  <a:lnTo>
                    <a:pt x="516" y="1538"/>
                  </a:lnTo>
                  <a:lnTo>
                    <a:pt x="516" y="1538"/>
                  </a:lnTo>
                  <a:cubicBezTo>
                    <a:pt x="529" y="1447"/>
                    <a:pt x="542" y="1356"/>
                    <a:pt x="554" y="1266"/>
                  </a:cubicBezTo>
                  <a:lnTo>
                    <a:pt x="554" y="1266"/>
                  </a:lnTo>
                  <a:cubicBezTo>
                    <a:pt x="320" y="1209"/>
                    <a:pt x="172" y="1086"/>
                    <a:pt x="27" y="904"/>
                  </a:cubicBezTo>
                  <a:lnTo>
                    <a:pt x="27" y="904"/>
                  </a:lnTo>
                  <a:cubicBezTo>
                    <a:pt x="18" y="893"/>
                    <a:pt x="10" y="881"/>
                    <a:pt x="0" y="870"/>
                  </a:cubicBezTo>
                  <a:lnTo>
                    <a:pt x="0" y="870"/>
                  </a:lnTo>
                  <a:cubicBezTo>
                    <a:pt x="103" y="665"/>
                    <a:pt x="250" y="356"/>
                    <a:pt x="457" y="183"/>
                  </a:cubicBezTo>
                  <a:lnTo>
                    <a:pt x="457" y="183"/>
                  </a:lnTo>
                  <a:cubicBezTo>
                    <a:pt x="519" y="130"/>
                    <a:pt x="587" y="90"/>
                    <a:pt x="660" y="68"/>
                  </a:cubicBezTo>
                  <a:lnTo>
                    <a:pt x="660" y="68"/>
                  </a:lnTo>
                  <a:cubicBezTo>
                    <a:pt x="664" y="91"/>
                    <a:pt x="666" y="113"/>
                    <a:pt x="668" y="136"/>
                  </a:cubicBezTo>
                  <a:lnTo>
                    <a:pt x="665" y="144"/>
                  </a:lnTo>
                  <a:lnTo>
                    <a:pt x="665" y="144"/>
                  </a:lnTo>
                  <a:cubicBezTo>
                    <a:pt x="826" y="187"/>
                    <a:pt x="999" y="138"/>
                    <a:pt x="1116" y="19"/>
                  </a:cubicBezTo>
                  <a:lnTo>
                    <a:pt x="1113" y="15"/>
                  </a:lnTo>
                  <a:lnTo>
                    <a:pt x="1113" y="15"/>
                  </a:lnTo>
                  <a:cubicBezTo>
                    <a:pt x="1110" y="10"/>
                    <a:pt x="1109" y="5"/>
                    <a:pt x="1106" y="0"/>
                  </a:cubicBezTo>
                  <a:lnTo>
                    <a:pt x="1106" y="0"/>
                  </a:lnTo>
                  <a:cubicBezTo>
                    <a:pt x="1166" y="1"/>
                    <a:pt x="1224" y="6"/>
                    <a:pt x="1281" y="14"/>
                  </a:cubicBezTo>
                  <a:lnTo>
                    <a:pt x="1281" y="14"/>
                  </a:lnTo>
                  <a:cubicBezTo>
                    <a:pt x="1168" y="256"/>
                    <a:pt x="1162" y="530"/>
                    <a:pt x="1247" y="783"/>
                  </a:cubicBezTo>
                  <a:lnTo>
                    <a:pt x="1247" y="783"/>
                  </a:lnTo>
                  <a:cubicBezTo>
                    <a:pt x="1331" y="1035"/>
                    <a:pt x="1501" y="1254"/>
                    <a:pt x="1713" y="1413"/>
                  </a:cubicBezTo>
                  <a:lnTo>
                    <a:pt x="1713" y="1413"/>
                  </a:lnTo>
                  <a:cubicBezTo>
                    <a:pt x="1773" y="1592"/>
                    <a:pt x="1825" y="1772"/>
                    <a:pt x="1858" y="1957"/>
                  </a:cubicBezTo>
                  <a:lnTo>
                    <a:pt x="1858" y="1957"/>
                  </a:lnTo>
                  <a:cubicBezTo>
                    <a:pt x="1864" y="1995"/>
                    <a:pt x="1871" y="2032"/>
                    <a:pt x="1875" y="2069"/>
                  </a:cubicBezTo>
                  <a:lnTo>
                    <a:pt x="1875" y="2069"/>
                  </a:lnTo>
                  <a:lnTo>
                    <a:pt x="1875" y="2069"/>
                  </a:lnTo>
                  <a:cubicBezTo>
                    <a:pt x="1505" y="2097"/>
                    <a:pt x="1134" y="2124"/>
                    <a:pt x="763" y="2151"/>
                  </a:cubicBezTo>
                  <a:lnTo>
                    <a:pt x="763" y="2151"/>
                  </a:lnTo>
                  <a:cubicBezTo>
                    <a:pt x="655" y="2159"/>
                    <a:pt x="532" y="2155"/>
                    <a:pt x="430" y="2192"/>
                  </a:cubicBezTo>
                  <a:lnTo>
                    <a:pt x="430" y="2192"/>
                  </a:lnTo>
                  <a:cubicBezTo>
                    <a:pt x="426" y="2194"/>
                    <a:pt x="423" y="2195"/>
                    <a:pt x="420" y="2196"/>
                  </a:cubicBezTo>
                  <a:lnTo>
                    <a:pt x="415" y="219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0" name="Freeform 40">
              <a:extLst>
                <a:ext uri="{FF2B5EF4-FFF2-40B4-BE49-F238E27FC236}">
                  <a16:creationId xmlns:a16="http://schemas.microsoft.com/office/drawing/2014/main" id="{F5122584-9828-2842-A08F-714E232BC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1346" y="6237810"/>
              <a:ext cx="298023" cy="305796"/>
            </a:xfrm>
            <a:custGeom>
              <a:avLst/>
              <a:gdLst>
                <a:gd name="T0" fmla="*/ 421 w 506"/>
                <a:gd name="T1" fmla="*/ 8 h 519"/>
                <a:gd name="T2" fmla="*/ 421 w 506"/>
                <a:gd name="T3" fmla="*/ 8 h 519"/>
                <a:gd name="T4" fmla="*/ 505 w 506"/>
                <a:gd name="T5" fmla="*/ 399 h 519"/>
                <a:gd name="T6" fmla="*/ 505 w 506"/>
                <a:gd name="T7" fmla="*/ 399 h 519"/>
                <a:gd name="T8" fmla="*/ 302 w 506"/>
                <a:gd name="T9" fmla="*/ 513 h 519"/>
                <a:gd name="T10" fmla="*/ 302 w 506"/>
                <a:gd name="T11" fmla="*/ 513 h 519"/>
                <a:gd name="T12" fmla="*/ 187 w 506"/>
                <a:gd name="T13" fmla="*/ 490 h 519"/>
                <a:gd name="T14" fmla="*/ 187 w 506"/>
                <a:gd name="T15" fmla="*/ 490 h 519"/>
                <a:gd name="T16" fmla="*/ 158 w 506"/>
                <a:gd name="T17" fmla="*/ 338 h 519"/>
                <a:gd name="T18" fmla="*/ 158 w 506"/>
                <a:gd name="T19" fmla="*/ 338 h 519"/>
                <a:gd name="T20" fmla="*/ 156 w 506"/>
                <a:gd name="T21" fmla="*/ 332 h 519"/>
                <a:gd name="T22" fmla="*/ 156 w 506"/>
                <a:gd name="T23" fmla="*/ 332 h 519"/>
                <a:gd name="T24" fmla="*/ 43 w 506"/>
                <a:gd name="T25" fmla="*/ 291 h 519"/>
                <a:gd name="T26" fmla="*/ 43 w 506"/>
                <a:gd name="T27" fmla="*/ 291 h 519"/>
                <a:gd name="T28" fmla="*/ 14 w 506"/>
                <a:gd name="T29" fmla="*/ 247 h 519"/>
                <a:gd name="T30" fmla="*/ 14 w 506"/>
                <a:gd name="T31" fmla="*/ 247 h 519"/>
                <a:gd name="T32" fmla="*/ 79 w 506"/>
                <a:gd name="T33" fmla="*/ 118 h 519"/>
                <a:gd name="T34" fmla="*/ 79 w 506"/>
                <a:gd name="T35" fmla="*/ 118 h 519"/>
                <a:gd name="T36" fmla="*/ 117 w 506"/>
                <a:gd name="T37" fmla="*/ 0 h 519"/>
                <a:gd name="T38" fmla="*/ 117 w 506"/>
                <a:gd name="T39" fmla="*/ 0 h 519"/>
                <a:gd name="T40" fmla="*/ 418 w 506"/>
                <a:gd name="T41" fmla="*/ 1 h 519"/>
                <a:gd name="T42" fmla="*/ 421 w 506"/>
                <a:gd name="T43" fmla="*/ 8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6" h="519">
                  <a:moveTo>
                    <a:pt x="421" y="8"/>
                  </a:moveTo>
                  <a:lnTo>
                    <a:pt x="421" y="8"/>
                  </a:lnTo>
                  <a:cubicBezTo>
                    <a:pt x="461" y="131"/>
                    <a:pt x="489" y="268"/>
                    <a:pt x="505" y="399"/>
                  </a:cubicBezTo>
                  <a:lnTo>
                    <a:pt x="505" y="399"/>
                  </a:lnTo>
                  <a:cubicBezTo>
                    <a:pt x="432" y="421"/>
                    <a:pt x="364" y="461"/>
                    <a:pt x="302" y="513"/>
                  </a:cubicBezTo>
                  <a:lnTo>
                    <a:pt x="302" y="513"/>
                  </a:lnTo>
                  <a:cubicBezTo>
                    <a:pt x="262" y="518"/>
                    <a:pt x="221" y="513"/>
                    <a:pt x="187" y="490"/>
                  </a:cubicBezTo>
                  <a:lnTo>
                    <a:pt x="187" y="490"/>
                  </a:lnTo>
                  <a:cubicBezTo>
                    <a:pt x="139" y="457"/>
                    <a:pt x="120" y="381"/>
                    <a:pt x="158" y="338"/>
                  </a:cubicBezTo>
                  <a:lnTo>
                    <a:pt x="158" y="338"/>
                  </a:lnTo>
                  <a:cubicBezTo>
                    <a:pt x="160" y="336"/>
                    <a:pt x="159" y="332"/>
                    <a:pt x="156" y="332"/>
                  </a:cubicBezTo>
                  <a:lnTo>
                    <a:pt x="156" y="332"/>
                  </a:lnTo>
                  <a:cubicBezTo>
                    <a:pt x="116" y="326"/>
                    <a:pt x="75" y="318"/>
                    <a:pt x="43" y="291"/>
                  </a:cubicBezTo>
                  <a:lnTo>
                    <a:pt x="43" y="291"/>
                  </a:lnTo>
                  <a:cubicBezTo>
                    <a:pt x="30" y="280"/>
                    <a:pt x="19" y="264"/>
                    <a:pt x="14" y="247"/>
                  </a:cubicBezTo>
                  <a:lnTo>
                    <a:pt x="14" y="247"/>
                  </a:lnTo>
                  <a:cubicBezTo>
                    <a:pt x="0" y="194"/>
                    <a:pt x="44" y="154"/>
                    <a:pt x="79" y="118"/>
                  </a:cubicBezTo>
                  <a:lnTo>
                    <a:pt x="79" y="118"/>
                  </a:lnTo>
                  <a:cubicBezTo>
                    <a:pt x="110" y="86"/>
                    <a:pt x="138" y="39"/>
                    <a:pt x="117" y="0"/>
                  </a:cubicBezTo>
                  <a:lnTo>
                    <a:pt x="117" y="0"/>
                  </a:lnTo>
                  <a:cubicBezTo>
                    <a:pt x="199" y="38"/>
                    <a:pt x="317" y="31"/>
                    <a:pt x="418" y="1"/>
                  </a:cubicBezTo>
                  <a:lnTo>
                    <a:pt x="421" y="8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3C637CBF-442A-1841-B63C-7ED66735C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0189" y="5854269"/>
              <a:ext cx="132167" cy="171039"/>
            </a:xfrm>
            <a:custGeom>
              <a:avLst/>
              <a:gdLst>
                <a:gd name="T0" fmla="*/ 1 w 225"/>
                <a:gd name="T1" fmla="*/ 164 h 289"/>
                <a:gd name="T2" fmla="*/ 1 w 225"/>
                <a:gd name="T3" fmla="*/ 164 h 289"/>
                <a:gd name="T4" fmla="*/ 0 w 225"/>
                <a:gd name="T5" fmla="*/ 144 h 289"/>
                <a:gd name="T6" fmla="*/ 0 w 225"/>
                <a:gd name="T7" fmla="*/ 144 h 289"/>
                <a:gd name="T8" fmla="*/ 112 w 225"/>
                <a:gd name="T9" fmla="*/ 0 h 289"/>
                <a:gd name="T10" fmla="*/ 112 w 225"/>
                <a:gd name="T11" fmla="*/ 0 h 289"/>
                <a:gd name="T12" fmla="*/ 223 w 225"/>
                <a:gd name="T13" fmla="*/ 124 h 289"/>
                <a:gd name="T14" fmla="*/ 223 w 225"/>
                <a:gd name="T15" fmla="*/ 124 h 289"/>
                <a:gd name="T16" fmla="*/ 224 w 225"/>
                <a:gd name="T17" fmla="*/ 144 h 289"/>
                <a:gd name="T18" fmla="*/ 224 w 225"/>
                <a:gd name="T19" fmla="*/ 144 h 289"/>
                <a:gd name="T20" fmla="*/ 112 w 225"/>
                <a:gd name="T21" fmla="*/ 288 h 289"/>
                <a:gd name="T22" fmla="*/ 112 w 225"/>
                <a:gd name="T23" fmla="*/ 288 h 289"/>
                <a:gd name="T24" fmla="*/ 1 w 225"/>
                <a:gd name="T25" fmla="*/ 16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289">
                  <a:moveTo>
                    <a:pt x="1" y="164"/>
                  </a:moveTo>
                  <a:lnTo>
                    <a:pt x="1" y="164"/>
                  </a:lnTo>
                  <a:cubicBezTo>
                    <a:pt x="0" y="157"/>
                    <a:pt x="0" y="151"/>
                    <a:pt x="0" y="144"/>
                  </a:cubicBezTo>
                  <a:lnTo>
                    <a:pt x="0" y="144"/>
                  </a:lnTo>
                  <a:cubicBezTo>
                    <a:pt x="0" y="65"/>
                    <a:pt x="50" y="0"/>
                    <a:pt x="112" y="0"/>
                  </a:cubicBezTo>
                  <a:lnTo>
                    <a:pt x="112" y="0"/>
                  </a:lnTo>
                  <a:cubicBezTo>
                    <a:pt x="168" y="0"/>
                    <a:pt x="215" y="54"/>
                    <a:pt x="223" y="124"/>
                  </a:cubicBezTo>
                  <a:lnTo>
                    <a:pt x="223" y="124"/>
                  </a:lnTo>
                  <a:cubicBezTo>
                    <a:pt x="223" y="131"/>
                    <a:pt x="224" y="138"/>
                    <a:pt x="224" y="144"/>
                  </a:cubicBezTo>
                  <a:lnTo>
                    <a:pt x="224" y="144"/>
                  </a:lnTo>
                  <a:cubicBezTo>
                    <a:pt x="224" y="224"/>
                    <a:pt x="174" y="288"/>
                    <a:pt x="112" y="288"/>
                  </a:cubicBezTo>
                  <a:lnTo>
                    <a:pt x="112" y="288"/>
                  </a:lnTo>
                  <a:cubicBezTo>
                    <a:pt x="56" y="288"/>
                    <a:pt x="8" y="233"/>
                    <a:pt x="1" y="164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2" name="Freeform 42">
              <a:extLst>
                <a:ext uri="{FF2B5EF4-FFF2-40B4-BE49-F238E27FC236}">
                  <a16:creationId xmlns:a16="http://schemas.microsoft.com/office/drawing/2014/main" id="{BF045107-CA65-F040-A5AE-CD38420E6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6163" y="5875001"/>
              <a:ext cx="51830" cy="150307"/>
            </a:xfrm>
            <a:custGeom>
              <a:avLst/>
              <a:gdLst>
                <a:gd name="T0" fmla="*/ 88 w 89"/>
                <a:gd name="T1" fmla="*/ 118 h 255"/>
                <a:gd name="T2" fmla="*/ 88 w 89"/>
                <a:gd name="T3" fmla="*/ 118 h 255"/>
                <a:gd name="T4" fmla="*/ 4 w 89"/>
                <a:gd name="T5" fmla="*/ 0 h 255"/>
                <a:gd name="T6" fmla="*/ 4 w 89"/>
                <a:gd name="T7" fmla="*/ 0 h 255"/>
                <a:gd name="T8" fmla="*/ 0 w 89"/>
                <a:gd name="T9" fmla="*/ 0 h 255"/>
                <a:gd name="T10" fmla="*/ 0 w 89"/>
                <a:gd name="T11" fmla="*/ 0 h 255"/>
                <a:gd name="T12" fmla="*/ 3 w 89"/>
                <a:gd name="T13" fmla="*/ 254 h 255"/>
                <a:gd name="T14" fmla="*/ 3 w 89"/>
                <a:gd name="T15" fmla="*/ 254 h 255"/>
                <a:gd name="T16" fmla="*/ 65 w 89"/>
                <a:gd name="T17" fmla="*/ 213 h 255"/>
                <a:gd name="T18" fmla="*/ 65 w 89"/>
                <a:gd name="T19" fmla="*/ 213 h 255"/>
                <a:gd name="T20" fmla="*/ 73 w 89"/>
                <a:gd name="T21" fmla="*/ 198 h 255"/>
                <a:gd name="T22" fmla="*/ 73 w 89"/>
                <a:gd name="T23" fmla="*/ 198 h 255"/>
                <a:gd name="T24" fmla="*/ 88 w 89"/>
                <a:gd name="T25" fmla="*/ 128 h 255"/>
                <a:gd name="T26" fmla="*/ 88 w 89"/>
                <a:gd name="T27" fmla="*/ 128 h 255"/>
                <a:gd name="T28" fmla="*/ 88 w 89"/>
                <a:gd name="T29" fmla="*/ 118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255">
                  <a:moveTo>
                    <a:pt x="88" y="118"/>
                  </a:moveTo>
                  <a:lnTo>
                    <a:pt x="88" y="118"/>
                  </a:lnTo>
                  <a:cubicBezTo>
                    <a:pt x="85" y="55"/>
                    <a:pt x="49" y="5"/>
                    <a:pt x="4" y="0"/>
                  </a:cubicBezTo>
                  <a:lnTo>
                    <a:pt x="4" y="0"/>
                  </a:lnTo>
                  <a:cubicBezTo>
                    <a:pt x="3" y="0"/>
                    <a:pt x="1" y="0"/>
                    <a:pt x="0" y="0"/>
                  </a:cubicBezTo>
                  <a:lnTo>
                    <a:pt x="0" y="0"/>
                  </a:lnTo>
                  <a:cubicBezTo>
                    <a:pt x="0" y="83"/>
                    <a:pt x="0" y="169"/>
                    <a:pt x="3" y="254"/>
                  </a:cubicBezTo>
                  <a:lnTo>
                    <a:pt x="3" y="254"/>
                  </a:lnTo>
                  <a:cubicBezTo>
                    <a:pt x="28" y="253"/>
                    <a:pt x="50" y="236"/>
                    <a:pt x="65" y="213"/>
                  </a:cubicBezTo>
                  <a:lnTo>
                    <a:pt x="65" y="213"/>
                  </a:lnTo>
                  <a:cubicBezTo>
                    <a:pt x="67" y="208"/>
                    <a:pt x="70" y="203"/>
                    <a:pt x="73" y="198"/>
                  </a:cubicBezTo>
                  <a:lnTo>
                    <a:pt x="73" y="198"/>
                  </a:lnTo>
                  <a:cubicBezTo>
                    <a:pt x="83" y="178"/>
                    <a:pt x="88" y="154"/>
                    <a:pt x="88" y="128"/>
                  </a:cubicBezTo>
                  <a:lnTo>
                    <a:pt x="88" y="128"/>
                  </a:lnTo>
                  <a:cubicBezTo>
                    <a:pt x="88" y="124"/>
                    <a:pt x="88" y="122"/>
                    <a:pt x="88" y="118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3" name="Freeform 43">
              <a:extLst>
                <a:ext uri="{FF2B5EF4-FFF2-40B4-BE49-F238E27FC236}">
                  <a16:creationId xmlns:a16="http://schemas.microsoft.com/office/drawing/2014/main" id="{9E2C1F2C-83A5-A54B-BEA8-CAA7CA2AB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8755" y="5724694"/>
              <a:ext cx="373175" cy="225459"/>
            </a:xfrm>
            <a:custGeom>
              <a:avLst/>
              <a:gdLst>
                <a:gd name="T0" fmla="*/ 2 w 637"/>
                <a:gd name="T1" fmla="*/ 197 h 384"/>
                <a:gd name="T2" fmla="*/ 2 w 637"/>
                <a:gd name="T3" fmla="*/ 197 h 384"/>
                <a:gd name="T4" fmla="*/ 294 w 637"/>
                <a:gd name="T5" fmla="*/ 0 h 384"/>
                <a:gd name="T6" fmla="*/ 294 w 637"/>
                <a:gd name="T7" fmla="*/ 0 h 384"/>
                <a:gd name="T8" fmla="*/ 636 w 637"/>
                <a:gd name="T9" fmla="*/ 285 h 384"/>
                <a:gd name="T10" fmla="*/ 636 w 637"/>
                <a:gd name="T11" fmla="*/ 288 h 384"/>
                <a:gd name="T12" fmla="*/ 636 w 637"/>
                <a:gd name="T13" fmla="*/ 288 h 384"/>
                <a:gd name="T14" fmla="*/ 414 w 637"/>
                <a:gd name="T15" fmla="*/ 343 h 384"/>
                <a:gd name="T16" fmla="*/ 410 w 637"/>
                <a:gd name="T17" fmla="*/ 343 h 384"/>
                <a:gd name="T18" fmla="*/ 410 w 637"/>
                <a:gd name="T19" fmla="*/ 343 h 384"/>
                <a:gd name="T20" fmla="*/ 299 w 637"/>
                <a:gd name="T21" fmla="*/ 219 h 384"/>
                <a:gd name="T22" fmla="*/ 299 w 637"/>
                <a:gd name="T23" fmla="*/ 219 h 384"/>
                <a:gd name="T24" fmla="*/ 187 w 637"/>
                <a:gd name="T25" fmla="*/ 363 h 384"/>
                <a:gd name="T26" fmla="*/ 187 w 637"/>
                <a:gd name="T27" fmla="*/ 363 h 384"/>
                <a:gd name="T28" fmla="*/ 188 w 637"/>
                <a:gd name="T29" fmla="*/ 383 h 384"/>
                <a:gd name="T30" fmla="*/ 188 w 637"/>
                <a:gd name="T31" fmla="*/ 383 h 384"/>
                <a:gd name="T32" fmla="*/ 92 w 637"/>
                <a:gd name="T33" fmla="*/ 370 h 384"/>
                <a:gd name="T34" fmla="*/ 84 w 637"/>
                <a:gd name="T35" fmla="*/ 370 h 384"/>
                <a:gd name="T36" fmla="*/ 84 w 637"/>
                <a:gd name="T37" fmla="*/ 370 h 384"/>
                <a:gd name="T38" fmla="*/ 0 w 637"/>
                <a:gd name="T39" fmla="*/ 252 h 384"/>
                <a:gd name="T40" fmla="*/ 1 w 637"/>
                <a:gd name="T41" fmla="*/ 244 h 384"/>
                <a:gd name="T42" fmla="*/ 1 w 637"/>
                <a:gd name="T43" fmla="*/ 244 h 384"/>
                <a:gd name="T44" fmla="*/ 1 w 637"/>
                <a:gd name="T45" fmla="*/ 211 h 384"/>
                <a:gd name="T46" fmla="*/ 1 w 637"/>
                <a:gd name="T47" fmla="*/ 211 h 384"/>
                <a:gd name="T48" fmla="*/ 2 w 637"/>
                <a:gd name="T49" fmla="*/ 19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37" h="384">
                  <a:moveTo>
                    <a:pt x="2" y="197"/>
                  </a:moveTo>
                  <a:lnTo>
                    <a:pt x="2" y="197"/>
                  </a:lnTo>
                  <a:cubicBezTo>
                    <a:pt x="119" y="172"/>
                    <a:pt x="232" y="100"/>
                    <a:pt x="294" y="0"/>
                  </a:cubicBezTo>
                  <a:lnTo>
                    <a:pt x="294" y="0"/>
                  </a:lnTo>
                  <a:cubicBezTo>
                    <a:pt x="346" y="128"/>
                    <a:pt x="481" y="288"/>
                    <a:pt x="636" y="285"/>
                  </a:cubicBezTo>
                  <a:lnTo>
                    <a:pt x="636" y="288"/>
                  </a:lnTo>
                  <a:lnTo>
                    <a:pt x="636" y="288"/>
                  </a:lnTo>
                  <a:cubicBezTo>
                    <a:pt x="564" y="315"/>
                    <a:pt x="489" y="334"/>
                    <a:pt x="414" y="343"/>
                  </a:cubicBezTo>
                  <a:lnTo>
                    <a:pt x="410" y="343"/>
                  </a:lnTo>
                  <a:lnTo>
                    <a:pt x="410" y="343"/>
                  </a:lnTo>
                  <a:cubicBezTo>
                    <a:pt x="402" y="273"/>
                    <a:pt x="355" y="219"/>
                    <a:pt x="299" y="219"/>
                  </a:cubicBezTo>
                  <a:lnTo>
                    <a:pt x="299" y="219"/>
                  </a:lnTo>
                  <a:cubicBezTo>
                    <a:pt x="237" y="219"/>
                    <a:pt x="187" y="284"/>
                    <a:pt x="187" y="363"/>
                  </a:cubicBezTo>
                  <a:lnTo>
                    <a:pt x="187" y="363"/>
                  </a:lnTo>
                  <a:cubicBezTo>
                    <a:pt x="187" y="370"/>
                    <a:pt x="188" y="376"/>
                    <a:pt x="188" y="383"/>
                  </a:cubicBezTo>
                  <a:lnTo>
                    <a:pt x="188" y="383"/>
                  </a:lnTo>
                  <a:cubicBezTo>
                    <a:pt x="159" y="367"/>
                    <a:pt x="124" y="362"/>
                    <a:pt x="92" y="370"/>
                  </a:cubicBezTo>
                  <a:lnTo>
                    <a:pt x="84" y="370"/>
                  </a:lnTo>
                  <a:lnTo>
                    <a:pt x="84" y="370"/>
                  </a:lnTo>
                  <a:cubicBezTo>
                    <a:pt x="81" y="307"/>
                    <a:pt x="45" y="257"/>
                    <a:pt x="0" y="252"/>
                  </a:cubicBezTo>
                  <a:lnTo>
                    <a:pt x="1" y="244"/>
                  </a:lnTo>
                  <a:lnTo>
                    <a:pt x="1" y="244"/>
                  </a:lnTo>
                  <a:cubicBezTo>
                    <a:pt x="1" y="222"/>
                    <a:pt x="1" y="223"/>
                    <a:pt x="1" y="211"/>
                  </a:cubicBezTo>
                  <a:lnTo>
                    <a:pt x="1" y="211"/>
                  </a:lnTo>
                  <a:cubicBezTo>
                    <a:pt x="1" y="208"/>
                    <a:pt x="1" y="203"/>
                    <a:pt x="2" y="197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192D102F-8473-FB4A-B9CB-7F1395D08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6193" y="5548473"/>
              <a:ext cx="1101384" cy="945895"/>
            </a:xfrm>
            <a:custGeom>
              <a:avLst/>
              <a:gdLst>
                <a:gd name="T0" fmla="*/ 417 w 1875"/>
                <a:gd name="T1" fmla="*/ 303 h 1611"/>
                <a:gd name="T2" fmla="*/ 417 w 1875"/>
                <a:gd name="T3" fmla="*/ 303 h 1611"/>
                <a:gd name="T4" fmla="*/ 124 w 1875"/>
                <a:gd name="T5" fmla="*/ 499 h 1611"/>
                <a:gd name="T6" fmla="*/ 124 w 1875"/>
                <a:gd name="T7" fmla="*/ 499 h 1611"/>
                <a:gd name="T8" fmla="*/ 55 w 1875"/>
                <a:gd name="T9" fmla="*/ 508 h 1611"/>
                <a:gd name="T10" fmla="*/ 0 w 1875"/>
                <a:gd name="T11" fmla="*/ 501 h 1611"/>
                <a:gd name="T12" fmla="*/ 0 w 1875"/>
                <a:gd name="T13" fmla="*/ 501 h 1611"/>
                <a:gd name="T14" fmla="*/ 166 w 1875"/>
                <a:gd name="T15" fmla="*/ 134 h 1611"/>
                <a:gd name="T16" fmla="*/ 166 w 1875"/>
                <a:gd name="T17" fmla="*/ 134 h 1611"/>
                <a:gd name="T18" fmla="*/ 515 w 1875"/>
                <a:gd name="T19" fmla="*/ 8 h 1611"/>
                <a:gd name="T20" fmla="*/ 515 w 1875"/>
                <a:gd name="T21" fmla="*/ 8 h 1611"/>
                <a:gd name="T22" fmla="*/ 990 w 1875"/>
                <a:gd name="T23" fmla="*/ 362 h 1611"/>
                <a:gd name="T24" fmla="*/ 990 w 1875"/>
                <a:gd name="T25" fmla="*/ 362 h 1611"/>
                <a:gd name="T26" fmla="*/ 1368 w 1875"/>
                <a:gd name="T27" fmla="*/ 763 h 1611"/>
                <a:gd name="T28" fmla="*/ 1368 w 1875"/>
                <a:gd name="T29" fmla="*/ 763 h 1611"/>
                <a:gd name="T30" fmla="*/ 1582 w 1875"/>
                <a:gd name="T31" fmla="*/ 798 h 1611"/>
                <a:gd name="T32" fmla="*/ 1582 w 1875"/>
                <a:gd name="T33" fmla="*/ 798 h 1611"/>
                <a:gd name="T34" fmla="*/ 1748 w 1875"/>
                <a:gd name="T35" fmla="*/ 768 h 1611"/>
                <a:gd name="T36" fmla="*/ 1748 w 1875"/>
                <a:gd name="T37" fmla="*/ 768 h 1611"/>
                <a:gd name="T38" fmla="*/ 1778 w 1875"/>
                <a:gd name="T39" fmla="*/ 940 h 1611"/>
                <a:gd name="T40" fmla="*/ 1778 w 1875"/>
                <a:gd name="T41" fmla="*/ 940 h 1611"/>
                <a:gd name="T42" fmla="*/ 1762 w 1875"/>
                <a:gd name="T43" fmla="*/ 1008 h 1611"/>
                <a:gd name="T44" fmla="*/ 1762 w 1875"/>
                <a:gd name="T45" fmla="*/ 1008 h 1611"/>
                <a:gd name="T46" fmla="*/ 1827 w 1875"/>
                <a:gd name="T47" fmla="*/ 1108 h 1611"/>
                <a:gd name="T48" fmla="*/ 1827 w 1875"/>
                <a:gd name="T49" fmla="*/ 1108 h 1611"/>
                <a:gd name="T50" fmla="*/ 1798 w 1875"/>
                <a:gd name="T51" fmla="*/ 1323 h 1611"/>
                <a:gd name="T52" fmla="*/ 1798 w 1875"/>
                <a:gd name="T53" fmla="*/ 1323 h 1611"/>
                <a:gd name="T54" fmla="*/ 1794 w 1875"/>
                <a:gd name="T55" fmla="*/ 1348 h 1611"/>
                <a:gd name="T56" fmla="*/ 1794 w 1875"/>
                <a:gd name="T57" fmla="*/ 1348 h 1611"/>
                <a:gd name="T58" fmla="*/ 1696 w 1875"/>
                <a:gd name="T59" fmla="*/ 1581 h 1611"/>
                <a:gd name="T60" fmla="*/ 1696 w 1875"/>
                <a:gd name="T61" fmla="*/ 1581 h 1611"/>
                <a:gd name="T62" fmla="*/ 1667 w 1875"/>
                <a:gd name="T63" fmla="*/ 1594 h 1611"/>
                <a:gd name="T64" fmla="*/ 1666 w 1875"/>
                <a:gd name="T65" fmla="*/ 1594 h 1611"/>
                <a:gd name="T66" fmla="*/ 1666 w 1875"/>
                <a:gd name="T67" fmla="*/ 1594 h 1611"/>
                <a:gd name="T68" fmla="*/ 1578 w 1875"/>
                <a:gd name="T69" fmla="*/ 1610 h 1611"/>
                <a:gd name="T70" fmla="*/ 1578 w 1875"/>
                <a:gd name="T71" fmla="*/ 1610 h 1611"/>
                <a:gd name="T72" fmla="*/ 1449 w 1875"/>
                <a:gd name="T73" fmla="*/ 1562 h 1611"/>
                <a:gd name="T74" fmla="*/ 1449 w 1875"/>
                <a:gd name="T75" fmla="*/ 1562 h 1611"/>
                <a:gd name="T76" fmla="*/ 1254 w 1875"/>
                <a:gd name="T77" fmla="*/ 1520 h 1611"/>
                <a:gd name="T78" fmla="*/ 1254 w 1875"/>
                <a:gd name="T79" fmla="*/ 1520 h 1611"/>
                <a:gd name="T80" fmla="*/ 1079 w 1875"/>
                <a:gd name="T81" fmla="*/ 1506 h 1611"/>
                <a:gd name="T82" fmla="*/ 1079 w 1875"/>
                <a:gd name="T83" fmla="*/ 1506 h 1611"/>
                <a:gd name="T84" fmla="*/ 799 w 1875"/>
                <a:gd name="T85" fmla="*/ 820 h 1611"/>
                <a:gd name="T86" fmla="*/ 799 w 1875"/>
                <a:gd name="T87" fmla="*/ 820 h 1611"/>
                <a:gd name="T88" fmla="*/ 881 w 1875"/>
                <a:gd name="T89" fmla="*/ 801 h 1611"/>
                <a:gd name="T90" fmla="*/ 881 w 1875"/>
                <a:gd name="T91" fmla="*/ 801 h 1611"/>
                <a:gd name="T92" fmla="*/ 914 w 1875"/>
                <a:gd name="T93" fmla="*/ 718 h 1611"/>
                <a:gd name="T94" fmla="*/ 914 w 1875"/>
                <a:gd name="T95" fmla="*/ 718 h 1611"/>
                <a:gd name="T96" fmla="*/ 895 w 1875"/>
                <a:gd name="T97" fmla="*/ 593 h 1611"/>
                <a:gd name="T98" fmla="*/ 895 w 1875"/>
                <a:gd name="T99" fmla="*/ 593 h 1611"/>
                <a:gd name="T100" fmla="*/ 785 w 1875"/>
                <a:gd name="T101" fmla="*/ 585 h 1611"/>
                <a:gd name="T102" fmla="*/ 785 w 1875"/>
                <a:gd name="T103" fmla="*/ 585 h 1611"/>
                <a:gd name="T104" fmla="*/ 759 w 1875"/>
                <a:gd name="T105" fmla="*/ 587 h 1611"/>
                <a:gd name="T106" fmla="*/ 759 w 1875"/>
                <a:gd name="T107" fmla="*/ 587 h 1611"/>
                <a:gd name="T108" fmla="*/ 417 w 1875"/>
                <a:gd name="T109" fmla="*/ 303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75" h="1611">
                  <a:moveTo>
                    <a:pt x="417" y="303"/>
                  </a:moveTo>
                  <a:lnTo>
                    <a:pt x="417" y="303"/>
                  </a:lnTo>
                  <a:cubicBezTo>
                    <a:pt x="355" y="403"/>
                    <a:pt x="242" y="475"/>
                    <a:pt x="124" y="499"/>
                  </a:cubicBezTo>
                  <a:lnTo>
                    <a:pt x="124" y="499"/>
                  </a:lnTo>
                  <a:cubicBezTo>
                    <a:pt x="101" y="504"/>
                    <a:pt x="78" y="507"/>
                    <a:pt x="55" y="508"/>
                  </a:cubicBezTo>
                  <a:lnTo>
                    <a:pt x="0" y="501"/>
                  </a:lnTo>
                  <a:lnTo>
                    <a:pt x="0" y="501"/>
                  </a:lnTo>
                  <a:cubicBezTo>
                    <a:pt x="60" y="384"/>
                    <a:pt x="75" y="227"/>
                    <a:pt x="166" y="134"/>
                  </a:cubicBezTo>
                  <a:lnTo>
                    <a:pt x="166" y="134"/>
                  </a:lnTo>
                  <a:cubicBezTo>
                    <a:pt x="250" y="48"/>
                    <a:pt x="399" y="13"/>
                    <a:pt x="515" y="8"/>
                  </a:cubicBezTo>
                  <a:lnTo>
                    <a:pt x="515" y="8"/>
                  </a:lnTo>
                  <a:cubicBezTo>
                    <a:pt x="718" y="0"/>
                    <a:pt x="930" y="162"/>
                    <a:pt x="990" y="362"/>
                  </a:cubicBezTo>
                  <a:lnTo>
                    <a:pt x="990" y="362"/>
                  </a:lnTo>
                  <a:cubicBezTo>
                    <a:pt x="1242" y="435"/>
                    <a:pt x="1214" y="616"/>
                    <a:pt x="1368" y="763"/>
                  </a:cubicBezTo>
                  <a:lnTo>
                    <a:pt x="1368" y="763"/>
                  </a:lnTo>
                  <a:cubicBezTo>
                    <a:pt x="1423" y="817"/>
                    <a:pt x="1513" y="832"/>
                    <a:pt x="1582" y="798"/>
                  </a:cubicBezTo>
                  <a:lnTo>
                    <a:pt x="1582" y="798"/>
                  </a:lnTo>
                  <a:cubicBezTo>
                    <a:pt x="1653" y="763"/>
                    <a:pt x="1681" y="711"/>
                    <a:pt x="1748" y="768"/>
                  </a:cubicBezTo>
                  <a:lnTo>
                    <a:pt x="1748" y="768"/>
                  </a:lnTo>
                  <a:cubicBezTo>
                    <a:pt x="1793" y="806"/>
                    <a:pt x="1793" y="887"/>
                    <a:pt x="1778" y="940"/>
                  </a:cubicBezTo>
                  <a:lnTo>
                    <a:pt x="1778" y="940"/>
                  </a:lnTo>
                  <a:cubicBezTo>
                    <a:pt x="1770" y="962"/>
                    <a:pt x="1761" y="984"/>
                    <a:pt x="1762" y="1008"/>
                  </a:cubicBezTo>
                  <a:lnTo>
                    <a:pt x="1762" y="1008"/>
                  </a:lnTo>
                  <a:cubicBezTo>
                    <a:pt x="1766" y="1048"/>
                    <a:pt x="1804" y="1075"/>
                    <a:pt x="1827" y="1108"/>
                  </a:cubicBezTo>
                  <a:lnTo>
                    <a:pt x="1827" y="1108"/>
                  </a:lnTo>
                  <a:cubicBezTo>
                    <a:pt x="1874" y="1173"/>
                    <a:pt x="1860" y="1272"/>
                    <a:pt x="1798" y="1323"/>
                  </a:cubicBezTo>
                  <a:lnTo>
                    <a:pt x="1798" y="1323"/>
                  </a:lnTo>
                  <a:cubicBezTo>
                    <a:pt x="1791" y="1329"/>
                    <a:pt x="1790" y="1339"/>
                    <a:pt x="1794" y="1348"/>
                  </a:cubicBezTo>
                  <a:lnTo>
                    <a:pt x="1794" y="1348"/>
                  </a:lnTo>
                  <a:cubicBezTo>
                    <a:pt x="1835" y="1430"/>
                    <a:pt x="1780" y="1540"/>
                    <a:pt x="1696" y="1581"/>
                  </a:cubicBezTo>
                  <a:lnTo>
                    <a:pt x="1696" y="1581"/>
                  </a:lnTo>
                  <a:cubicBezTo>
                    <a:pt x="1686" y="1586"/>
                    <a:pt x="1676" y="1589"/>
                    <a:pt x="1667" y="1594"/>
                  </a:cubicBezTo>
                  <a:lnTo>
                    <a:pt x="1666" y="1594"/>
                  </a:lnTo>
                  <a:lnTo>
                    <a:pt x="1666" y="1594"/>
                  </a:lnTo>
                  <a:cubicBezTo>
                    <a:pt x="1639" y="1602"/>
                    <a:pt x="1610" y="1608"/>
                    <a:pt x="1578" y="1610"/>
                  </a:cubicBezTo>
                  <a:lnTo>
                    <a:pt x="1578" y="1610"/>
                  </a:lnTo>
                  <a:cubicBezTo>
                    <a:pt x="1537" y="1591"/>
                    <a:pt x="1493" y="1575"/>
                    <a:pt x="1449" y="1562"/>
                  </a:cubicBezTo>
                  <a:lnTo>
                    <a:pt x="1449" y="1562"/>
                  </a:lnTo>
                  <a:cubicBezTo>
                    <a:pt x="1386" y="1543"/>
                    <a:pt x="1320" y="1528"/>
                    <a:pt x="1254" y="1520"/>
                  </a:cubicBezTo>
                  <a:lnTo>
                    <a:pt x="1254" y="1520"/>
                  </a:lnTo>
                  <a:cubicBezTo>
                    <a:pt x="1197" y="1512"/>
                    <a:pt x="1139" y="1507"/>
                    <a:pt x="1079" y="1506"/>
                  </a:cubicBezTo>
                  <a:lnTo>
                    <a:pt x="1079" y="1506"/>
                  </a:lnTo>
                  <a:cubicBezTo>
                    <a:pt x="1006" y="1322"/>
                    <a:pt x="915" y="1149"/>
                    <a:pt x="799" y="820"/>
                  </a:cubicBezTo>
                  <a:lnTo>
                    <a:pt x="799" y="820"/>
                  </a:lnTo>
                  <a:cubicBezTo>
                    <a:pt x="825" y="834"/>
                    <a:pt x="860" y="823"/>
                    <a:pt x="881" y="801"/>
                  </a:cubicBezTo>
                  <a:lnTo>
                    <a:pt x="881" y="801"/>
                  </a:lnTo>
                  <a:cubicBezTo>
                    <a:pt x="901" y="778"/>
                    <a:pt x="909" y="747"/>
                    <a:pt x="914" y="718"/>
                  </a:cubicBezTo>
                  <a:lnTo>
                    <a:pt x="914" y="718"/>
                  </a:lnTo>
                  <a:cubicBezTo>
                    <a:pt x="921" y="675"/>
                    <a:pt x="921" y="628"/>
                    <a:pt x="895" y="593"/>
                  </a:cubicBezTo>
                  <a:lnTo>
                    <a:pt x="895" y="593"/>
                  </a:lnTo>
                  <a:cubicBezTo>
                    <a:pt x="869" y="560"/>
                    <a:pt x="809" y="550"/>
                    <a:pt x="785" y="585"/>
                  </a:cubicBezTo>
                  <a:lnTo>
                    <a:pt x="785" y="585"/>
                  </a:lnTo>
                  <a:cubicBezTo>
                    <a:pt x="776" y="586"/>
                    <a:pt x="768" y="587"/>
                    <a:pt x="759" y="587"/>
                  </a:cubicBezTo>
                  <a:lnTo>
                    <a:pt x="759" y="587"/>
                  </a:lnTo>
                  <a:cubicBezTo>
                    <a:pt x="604" y="591"/>
                    <a:pt x="468" y="431"/>
                    <a:pt x="417" y="303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C33A82B4-F156-5C4A-BCA8-BADBAA905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6936" y="6771658"/>
              <a:ext cx="564946" cy="1790722"/>
            </a:xfrm>
            <a:custGeom>
              <a:avLst/>
              <a:gdLst>
                <a:gd name="T0" fmla="*/ 714 w 963"/>
                <a:gd name="T1" fmla="*/ 2969 h 3048"/>
                <a:gd name="T2" fmla="*/ 676 w 963"/>
                <a:gd name="T3" fmla="*/ 2985 h 3048"/>
                <a:gd name="T4" fmla="*/ 675 w 963"/>
                <a:gd name="T5" fmla="*/ 2965 h 3048"/>
                <a:gd name="T6" fmla="*/ 707 w 963"/>
                <a:gd name="T7" fmla="*/ 2842 h 3048"/>
                <a:gd name="T8" fmla="*/ 726 w 963"/>
                <a:gd name="T9" fmla="*/ 2772 h 3048"/>
                <a:gd name="T10" fmla="*/ 614 w 963"/>
                <a:gd name="T11" fmla="*/ 3004 h 3048"/>
                <a:gd name="T12" fmla="*/ 582 w 963"/>
                <a:gd name="T13" fmla="*/ 3027 h 3048"/>
                <a:gd name="T14" fmla="*/ 566 w 963"/>
                <a:gd name="T15" fmla="*/ 2985 h 3048"/>
                <a:gd name="T16" fmla="*/ 632 w 963"/>
                <a:gd name="T17" fmla="*/ 2755 h 3048"/>
                <a:gd name="T18" fmla="*/ 506 w 963"/>
                <a:gd name="T19" fmla="*/ 2984 h 3048"/>
                <a:gd name="T20" fmla="*/ 430 w 963"/>
                <a:gd name="T21" fmla="*/ 3033 h 3048"/>
                <a:gd name="T22" fmla="*/ 434 w 963"/>
                <a:gd name="T23" fmla="*/ 2968 h 3048"/>
                <a:gd name="T24" fmla="*/ 521 w 963"/>
                <a:gd name="T25" fmla="*/ 2719 h 3048"/>
                <a:gd name="T26" fmla="*/ 365 w 963"/>
                <a:gd name="T27" fmla="*/ 2982 h 3048"/>
                <a:gd name="T28" fmla="*/ 329 w 963"/>
                <a:gd name="T29" fmla="*/ 3018 h 3048"/>
                <a:gd name="T30" fmla="*/ 303 w 963"/>
                <a:gd name="T31" fmla="*/ 3014 h 3048"/>
                <a:gd name="T32" fmla="*/ 296 w 963"/>
                <a:gd name="T33" fmla="*/ 2983 h 3048"/>
                <a:gd name="T34" fmla="*/ 389 w 963"/>
                <a:gd name="T35" fmla="*/ 2593 h 3048"/>
                <a:gd name="T36" fmla="*/ 264 w 963"/>
                <a:gd name="T37" fmla="*/ 2685 h 3048"/>
                <a:gd name="T38" fmla="*/ 209 w 963"/>
                <a:gd name="T39" fmla="*/ 2652 h 3048"/>
                <a:gd name="T40" fmla="*/ 213 w 963"/>
                <a:gd name="T41" fmla="*/ 2636 h 3048"/>
                <a:gd name="T42" fmla="*/ 322 w 963"/>
                <a:gd name="T43" fmla="*/ 2354 h 3048"/>
                <a:gd name="T44" fmla="*/ 381 w 963"/>
                <a:gd name="T45" fmla="*/ 2049 h 3048"/>
                <a:gd name="T46" fmla="*/ 369 w 963"/>
                <a:gd name="T47" fmla="*/ 1490 h 3048"/>
                <a:gd name="T48" fmla="*/ 352 w 963"/>
                <a:gd name="T49" fmla="*/ 1378 h 3048"/>
                <a:gd name="T50" fmla="*/ 207 w 963"/>
                <a:gd name="T51" fmla="*/ 834 h 3048"/>
                <a:gd name="T52" fmla="*/ 152 w 963"/>
                <a:gd name="T53" fmla="*/ 678 h 3048"/>
                <a:gd name="T54" fmla="*/ 152 w 963"/>
                <a:gd name="T55" fmla="*/ 678 h 3048"/>
                <a:gd name="T56" fmla="*/ 138 w 963"/>
                <a:gd name="T57" fmla="*/ 638 h 3048"/>
                <a:gd name="T58" fmla="*/ 0 w 963"/>
                <a:gd name="T59" fmla="*/ 269 h 3048"/>
                <a:gd name="T60" fmla="*/ 339 w 963"/>
                <a:gd name="T61" fmla="*/ 148 h 3048"/>
                <a:gd name="T62" fmla="*/ 561 w 963"/>
                <a:gd name="T63" fmla="*/ 0 h 3048"/>
                <a:gd name="T64" fmla="*/ 919 w 963"/>
                <a:gd name="T65" fmla="*/ 1254 h 3048"/>
                <a:gd name="T66" fmla="*/ 941 w 963"/>
                <a:gd name="T67" fmla="*/ 1520 h 3048"/>
                <a:gd name="T68" fmla="*/ 731 w 963"/>
                <a:gd name="T69" fmla="*/ 2941 h 3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3" h="3048">
                  <a:moveTo>
                    <a:pt x="714" y="2969"/>
                  </a:moveTo>
                  <a:lnTo>
                    <a:pt x="714" y="2969"/>
                  </a:lnTo>
                  <a:cubicBezTo>
                    <a:pt x="705" y="2983"/>
                    <a:pt x="685" y="2998"/>
                    <a:pt x="676" y="2985"/>
                  </a:cubicBezTo>
                  <a:lnTo>
                    <a:pt x="676" y="2985"/>
                  </a:lnTo>
                  <a:cubicBezTo>
                    <a:pt x="672" y="2979"/>
                    <a:pt x="673" y="2971"/>
                    <a:pt x="675" y="2965"/>
                  </a:cubicBezTo>
                  <a:lnTo>
                    <a:pt x="675" y="2965"/>
                  </a:lnTo>
                  <a:cubicBezTo>
                    <a:pt x="684" y="2932"/>
                    <a:pt x="696" y="2886"/>
                    <a:pt x="707" y="2842"/>
                  </a:cubicBezTo>
                  <a:lnTo>
                    <a:pt x="707" y="2842"/>
                  </a:lnTo>
                  <a:cubicBezTo>
                    <a:pt x="715" y="2816"/>
                    <a:pt x="721" y="2793"/>
                    <a:pt x="726" y="2772"/>
                  </a:cubicBezTo>
                  <a:lnTo>
                    <a:pt x="726" y="2772"/>
                  </a:lnTo>
                  <a:cubicBezTo>
                    <a:pt x="689" y="2842"/>
                    <a:pt x="651" y="2939"/>
                    <a:pt x="614" y="3004"/>
                  </a:cubicBezTo>
                  <a:lnTo>
                    <a:pt x="614" y="3004"/>
                  </a:lnTo>
                  <a:cubicBezTo>
                    <a:pt x="607" y="3016"/>
                    <a:pt x="596" y="3030"/>
                    <a:pt x="582" y="3027"/>
                  </a:cubicBezTo>
                  <a:lnTo>
                    <a:pt x="582" y="3027"/>
                  </a:lnTo>
                  <a:cubicBezTo>
                    <a:pt x="565" y="3024"/>
                    <a:pt x="564" y="3001"/>
                    <a:pt x="566" y="2985"/>
                  </a:cubicBezTo>
                  <a:lnTo>
                    <a:pt x="566" y="2985"/>
                  </a:lnTo>
                  <a:cubicBezTo>
                    <a:pt x="578" y="2906"/>
                    <a:pt x="599" y="2828"/>
                    <a:pt x="632" y="2755"/>
                  </a:cubicBezTo>
                  <a:lnTo>
                    <a:pt x="632" y="2755"/>
                  </a:lnTo>
                  <a:cubicBezTo>
                    <a:pt x="590" y="2831"/>
                    <a:pt x="548" y="2908"/>
                    <a:pt x="506" y="2984"/>
                  </a:cubicBezTo>
                  <a:lnTo>
                    <a:pt x="506" y="2984"/>
                  </a:lnTo>
                  <a:cubicBezTo>
                    <a:pt x="490" y="3013"/>
                    <a:pt x="461" y="3047"/>
                    <a:pt x="430" y="3033"/>
                  </a:cubicBezTo>
                  <a:lnTo>
                    <a:pt x="430" y="3033"/>
                  </a:lnTo>
                  <a:cubicBezTo>
                    <a:pt x="422" y="3013"/>
                    <a:pt x="428" y="2989"/>
                    <a:pt x="434" y="2968"/>
                  </a:cubicBezTo>
                  <a:lnTo>
                    <a:pt x="434" y="2968"/>
                  </a:lnTo>
                  <a:cubicBezTo>
                    <a:pt x="458" y="2886"/>
                    <a:pt x="496" y="2802"/>
                    <a:pt x="521" y="2719"/>
                  </a:cubicBezTo>
                  <a:lnTo>
                    <a:pt x="521" y="2719"/>
                  </a:lnTo>
                  <a:cubicBezTo>
                    <a:pt x="469" y="2807"/>
                    <a:pt x="417" y="2895"/>
                    <a:pt x="365" y="2982"/>
                  </a:cubicBezTo>
                  <a:lnTo>
                    <a:pt x="365" y="2982"/>
                  </a:lnTo>
                  <a:cubicBezTo>
                    <a:pt x="357" y="2998"/>
                    <a:pt x="346" y="3013"/>
                    <a:pt x="329" y="3018"/>
                  </a:cubicBezTo>
                  <a:lnTo>
                    <a:pt x="329" y="3018"/>
                  </a:lnTo>
                  <a:cubicBezTo>
                    <a:pt x="320" y="3021"/>
                    <a:pt x="310" y="3021"/>
                    <a:pt x="303" y="3014"/>
                  </a:cubicBezTo>
                  <a:lnTo>
                    <a:pt x="303" y="3014"/>
                  </a:lnTo>
                  <a:cubicBezTo>
                    <a:pt x="292" y="3006"/>
                    <a:pt x="295" y="2993"/>
                    <a:pt x="296" y="2983"/>
                  </a:cubicBezTo>
                  <a:lnTo>
                    <a:pt x="296" y="2983"/>
                  </a:lnTo>
                  <a:cubicBezTo>
                    <a:pt x="321" y="2861"/>
                    <a:pt x="378" y="2637"/>
                    <a:pt x="389" y="2593"/>
                  </a:cubicBezTo>
                  <a:lnTo>
                    <a:pt x="389" y="2593"/>
                  </a:lnTo>
                  <a:cubicBezTo>
                    <a:pt x="389" y="2590"/>
                    <a:pt x="387" y="2588"/>
                    <a:pt x="385" y="2590"/>
                  </a:cubicBezTo>
                  <a:lnTo>
                    <a:pt x="264" y="2685"/>
                  </a:lnTo>
                  <a:lnTo>
                    <a:pt x="264" y="2685"/>
                  </a:lnTo>
                  <a:cubicBezTo>
                    <a:pt x="239" y="2706"/>
                    <a:pt x="201" y="2684"/>
                    <a:pt x="209" y="2652"/>
                  </a:cubicBezTo>
                  <a:lnTo>
                    <a:pt x="209" y="2652"/>
                  </a:lnTo>
                  <a:cubicBezTo>
                    <a:pt x="210" y="2646"/>
                    <a:pt x="211" y="2641"/>
                    <a:pt x="213" y="2636"/>
                  </a:cubicBezTo>
                  <a:lnTo>
                    <a:pt x="213" y="2636"/>
                  </a:lnTo>
                  <a:cubicBezTo>
                    <a:pt x="240" y="2537"/>
                    <a:pt x="291" y="2449"/>
                    <a:pt x="322" y="2354"/>
                  </a:cubicBezTo>
                  <a:lnTo>
                    <a:pt x="322" y="2354"/>
                  </a:lnTo>
                  <a:cubicBezTo>
                    <a:pt x="352" y="2258"/>
                    <a:pt x="369" y="2149"/>
                    <a:pt x="381" y="2049"/>
                  </a:cubicBezTo>
                  <a:lnTo>
                    <a:pt x="381" y="2049"/>
                  </a:lnTo>
                  <a:cubicBezTo>
                    <a:pt x="403" y="1862"/>
                    <a:pt x="395" y="1676"/>
                    <a:pt x="369" y="1490"/>
                  </a:cubicBezTo>
                  <a:lnTo>
                    <a:pt x="369" y="1490"/>
                  </a:lnTo>
                  <a:cubicBezTo>
                    <a:pt x="365" y="1453"/>
                    <a:pt x="358" y="1416"/>
                    <a:pt x="352" y="1378"/>
                  </a:cubicBezTo>
                  <a:lnTo>
                    <a:pt x="352" y="1378"/>
                  </a:lnTo>
                  <a:cubicBezTo>
                    <a:pt x="319" y="1193"/>
                    <a:pt x="267" y="1013"/>
                    <a:pt x="207" y="834"/>
                  </a:cubicBezTo>
                  <a:lnTo>
                    <a:pt x="207" y="834"/>
                  </a:lnTo>
                  <a:cubicBezTo>
                    <a:pt x="190" y="782"/>
                    <a:pt x="172" y="730"/>
                    <a:pt x="152" y="678"/>
                  </a:cubicBezTo>
                  <a:lnTo>
                    <a:pt x="152" y="678"/>
                  </a:lnTo>
                  <a:lnTo>
                    <a:pt x="152" y="678"/>
                  </a:lnTo>
                  <a:cubicBezTo>
                    <a:pt x="148" y="665"/>
                    <a:pt x="143" y="651"/>
                    <a:pt x="138" y="638"/>
                  </a:cubicBezTo>
                  <a:lnTo>
                    <a:pt x="138" y="638"/>
                  </a:lnTo>
                  <a:cubicBezTo>
                    <a:pt x="93" y="515"/>
                    <a:pt x="45" y="392"/>
                    <a:pt x="0" y="269"/>
                  </a:cubicBezTo>
                  <a:lnTo>
                    <a:pt x="0" y="269"/>
                  </a:lnTo>
                  <a:cubicBezTo>
                    <a:pt x="116" y="236"/>
                    <a:pt x="230" y="200"/>
                    <a:pt x="339" y="148"/>
                  </a:cubicBezTo>
                  <a:lnTo>
                    <a:pt x="339" y="148"/>
                  </a:lnTo>
                  <a:cubicBezTo>
                    <a:pt x="419" y="110"/>
                    <a:pt x="496" y="61"/>
                    <a:pt x="561" y="0"/>
                  </a:cubicBezTo>
                  <a:lnTo>
                    <a:pt x="561" y="0"/>
                  </a:lnTo>
                  <a:cubicBezTo>
                    <a:pt x="750" y="394"/>
                    <a:pt x="870" y="820"/>
                    <a:pt x="919" y="1254"/>
                  </a:cubicBezTo>
                  <a:lnTo>
                    <a:pt x="919" y="1254"/>
                  </a:lnTo>
                  <a:cubicBezTo>
                    <a:pt x="930" y="1342"/>
                    <a:pt x="937" y="1431"/>
                    <a:pt x="941" y="1520"/>
                  </a:cubicBezTo>
                  <a:lnTo>
                    <a:pt x="941" y="1520"/>
                  </a:lnTo>
                  <a:cubicBezTo>
                    <a:pt x="962" y="1973"/>
                    <a:pt x="961" y="2538"/>
                    <a:pt x="731" y="2941"/>
                  </a:cubicBezTo>
                  <a:lnTo>
                    <a:pt x="731" y="2941"/>
                  </a:lnTo>
                  <a:cubicBezTo>
                    <a:pt x="725" y="2951"/>
                    <a:pt x="720" y="2960"/>
                    <a:pt x="714" y="2969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6" name="Freeform 46">
              <a:extLst>
                <a:ext uri="{FF2B5EF4-FFF2-40B4-BE49-F238E27FC236}">
                  <a16:creationId xmlns:a16="http://schemas.microsoft.com/office/drawing/2014/main" id="{6663C593-C1D7-B840-BE6D-D43D34141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1119" y="7238127"/>
              <a:ext cx="173629" cy="152897"/>
            </a:xfrm>
            <a:custGeom>
              <a:avLst/>
              <a:gdLst>
                <a:gd name="T0" fmla="*/ 207 w 295"/>
                <a:gd name="T1" fmla="*/ 97 h 258"/>
                <a:gd name="T2" fmla="*/ 207 w 295"/>
                <a:gd name="T3" fmla="*/ 97 h 258"/>
                <a:gd name="T4" fmla="*/ 284 w 295"/>
                <a:gd name="T5" fmla="*/ 148 h 258"/>
                <a:gd name="T6" fmla="*/ 284 w 295"/>
                <a:gd name="T7" fmla="*/ 148 h 258"/>
                <a:gd name="T8" fmla="*/ 261 w 295"/>
                <a:gd name="T9" fmla="*/ 182 h 258"/>
                <a:gd name="T10" fmla="*/ 261 w 295"/>
                <a:gd name="T11" fmla="*/ 182 h 258"/>
                <a:gd name="T12" fmla="*/ 83 w 295"/>
                <a:gd name="T13" fmla="*/ 165 h 258"/>
                <a:gd name="T14" fmla="*/ 78 w 295"/>
                <a:gd name="T15" fmla="*/ 146 h 258"/>
                <a:gd name="T16" fmla="*/ 78 w 295"/>
                <a:gd name="T17" fmla="*/ 146 h 258"/>
                <a:gd name="T18" fmla="*/ 0 w 295"/>
                <a:gd name="T19" fmla="*/ 52 h 258"/>
                <a:gd name="T20" fmla="*/ 0 w 295"/>
                <a:gd name="T21" fmla="*/ 50 h 258"/>
                <a:gd name="T22" fmla="*/ 38 w 295"/>
                <a:gd name="T23" fmla="*/ 37 h 258"/>
                <a:gd name="T24" fmla="*/ 38 w 295"/>
                <a:gd name="T25" fmla="*/ 37 h 258"/>
                <a:gd name="T26" fmla="*/ 158 w 295"/>
                <a:gd name="T27" fmla="*/ 0 h 258"/>
                <a:gd name="T28" fmla="*/ 158 w 295"/>
                <a:gd name="T29" fmla="*/ 0 h 258"/>
                <a:gd name="T30" fmla="*/ 176 w 295"/>
                <a:gd name="T31" fmla="*/ 0 h 258"/>
                <a:gd name="T32" fmla="*/ 176 w 295"/>
                <a:gd name="T33" fmla="*/ 0 h 258"/>
                <a:gd name="T34" fmla="*/ 223 w 295"/>
                <a:gd name="T35" fmla="*/ 71 h 258"/>
                <a:gd name="T36" fmla="*/ 223 w 295"/>
                <a:gd name="T37" fmla="*/ 71 h 258"/>
                <a:gd name="T38" fmla="*/ 207 w 295"/>
                <a:gd name="T39" fmla="*/ 9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5" h="258">
                  <a:moveTo>
                    <a:pt x="207" y="97"/>
                  </a:moveTo>
                  <a:lnTo>
                    <a:pt x="207" y="97"/>
                  </a:lnTo>
                  <a:cubicBezTo>
                    <a:pt x="252" y="82"/>
                    <a:pt x="294" y="110"/>
                    <a:pt x="284" y="148"/>
                  </a:cubicBezTo>
                  <a:lnTo>
                    <a:pt x="284" y="148"/>
                  </a:lnTo>
                  <a:cubicBezTo>
                    <a:pt x="281" y="159"/>
                    <a:pt x="274" y="170"/>
                    <a:pt x="261" y="182"/>
                  </a:cubicBezTo>
                  <a:lnTo>
                    <a:pt x="261" y="182"/>
                  </a:lnTo>
                  <a:cubicBezTo>
                    <a:pt x="206" y="233"/>
                    <a:pt x="131" y="257"/>
                    <a:pt x="83" y="165"/>
                  </a:cubicBezTo>
                  <a:lnTo>
                    <a:pt x="78" y="146"/>
                  </a:lnTo>
                  <a:lnTo>
                    <a:pt x="78" y="146"/>
                  </a:lnTo>
                  <a:cubicBezTo>
                    <a:pt x="42" y="133"/>
                    <a:pt x="2" y="87"/>
                    <a:pt x="0" y="52"/>
                  </a:cubicBezTo>
                  <a:lnTo>
                    <a:pt x="0" y="50"/>
                  </a:lnTo>
                  <a:lnTo>
                    <a:pt x="38" y="37"/>
                  </a:lnTo>
                  <a:lnTo>
                    <a:pt x="38" y="37"/>
                  </a:lnTo>
                  <a:cubicBezTo>
                    <a:pt x="70" y="19"/>
                    <a:pt x="118" y="0"/>
                    <a:pt x="158" y="0"/>
                  </a:cubicBezTo>
                  <a:lnTo>
                    <a:pt x="158" y="0"/>
                  </a:lnTo>
                  <a:cubicBezTo>
                    <a:pt x="164" y="0"/>
                    <a:pt x="170" y="0"/>
                    <a:pt x="176" y="0"/>
                  </a:cubicBezTo>
                  <a:lnTo>
                    <a:pt x="176" y="0"/>
                  </a:lnTo>
                  <a:cubicBezTo>
                    <a:pt x="208" y="5"/>
                    <a:pt x="231" y="41"/>
                    <a:pt x="223" y="71"/>
                  </a:cubicBezTo>
                  <a:lnTo>
                    <a:pt x="223" y="71"/>
                  </a:lnTo>
                  <a:cubicBezTo>
                    <a:pt x="220" y="81"/>
                    <a:pt x="215" y="90"/>
                    <a:pt x="207" y="97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175B0825-A0BA-164D-A821-957263236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1879" y="7150016"/>
              <a:ext cx="163265" cy="119209"/>
            </a:xfrm>
            <a:custGeom>
              <a:avLst/>
              <a:gdLst>
                <a:gd name="T0" fmla="*/ 275 w 278"/>
                <a:gd name="T1" fmla="*/ 100 h 203"/>
                <a:gd name="T2" fmla="*/ 275 w 278"/>
                <a:gd name="T3" fmla="*/ 100 h 203"/>
                <a:gd name="T4" fmla="*/ 241 w 278"/>
                <a:gd name="T5" fmla="*/ 148 h 203"/>
                <a:gd name="T6" fmla="*/ 241 w 278"/>
                <a:gd name="T7" fmla="*/ 152 h 203"/>
                <a:gd name="T8" fmla="*/ 241 w 278"/>
                <a:gd name="T9" fmla="*/ 152 h 203"/>
                <a:gd name="T10" fmla="*/ 121 w 278"/>
                <a:gd name="T11" fmla="*/ 189 h 203"/>
                <a:gd name="T12" fmla="*/ 83 w 278"/>
                <a:gd name="T13" fmla="*/ 202 h 203"/>
                <a:gd name="T14" fmla="*/ 83 w 278"/>
                <a:gd name="T15" fmla="*/ 202 h 203"/>
                <a:gd name="T16" fmla="*/ 21 w 278"/>
                <a:gd name="T17" fmla="*/ 156 h 203"/>
                <a:gd name="T18" fmla="*/ 21 w 278"/>
                <a:gd name="T19" fmla="*/ 156 h 203"/>
                <a:gd name="T20" fmla="*/ 9 w 278"/>
                <a:gd name="T21" fmla="*/ 123 h 203"/>
                <a:gd name="T22" fmla="*/ 9 w 278"/>
                <a:gd name="T23" fmla="*/ 123 h 203"/>
                <a:gd name="T24" fmla="*/ 37 w 278"/>
                <a:gd name="T25" fmla="*/ 48 h 203"/>
                <a:gd name="T26" fmla="*/ 37 w 278"/>
                <a:gd name="T27" fmla="*/ 48 h 203"/>
                <a:gd name="T28" fmla="*/ 275 w 278"/>
                <a:gd name="T29" fmla="*/ 10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8" h="203">
                  <a:moveTo>
                    <a:pt x="275" y="100"/>
                  </a:moveTo>
                  <a:lnTo>
                    <a:pt x="275" y="100"/>
                  </a:lnTo>
                  <a:cubicBezTo>
                    <a:pt x="277" y="122"/>
                    <a:pt x="261" y="143"/>
                    <a:pt x="241" y="148"/>
                  </a:cubicBezTo>
                  <a:lnTo>
                    <a:pt x="241" y="152"/>
                  </a:lnTo>
                  <a:lnTo>
                    <a:pt x="241" y="152"/>
                  </a:lnTo>
                  <a:cubicBezTo>
                    <a:pt x="201" y="152"/>
                    <a:pt x="153" y="171"/>
                    <a:pt x="121" y="189"/>
                  </a:cubicBezTo>
                  <a:lnTo>
                    <a:pt x="83" y="202"/>
                  </a:lnTo>
                  <a:lnTo>
                    <a:pt x="83" y="202"/>
                  </a:lnTo>
                  <a:cubicBezTo>
                    <a:pt x="62" y="201"/>
                    <a:pt x="31" y="172"/>
                    <a:pt x="21" y="156"/>
                  </a:cubicBezTo>
                  <a:lnTo>
                    <a:pt x="21" y="156"/>
                  </a:lnTo>
                  <a:cubicBezTo>
                    <a:pt x="16" y="145"/>
                    <a:pt x="11" y="135"/>
                    <a:pt x="9" y="123"/>
                  </a:cubicBezTo>
                  <a:lnTo>
                    <a:pt x="9" y="123"/>
                  </a:lnTo>
                  <a:cubicBezTo>
                    <a:pt x="0" y="89"/>
                    <a:pt x="13" y="64"/>
                    <a:pt x="37" y="48"/>
                  </a:cubicBezTo>
                  <a:lnTo>
                    <a:pt x="37" y="48"/>
                  </a:lnTo>
                  <a:cubicBezTo>
                    <a:pt x="106" y="0"/>
                    <a:pt x="270" y="25"/>
                    <a:pt x="275" y="10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8" name="Freeform 48">
              <a:extLst>
                <a:ext uri="{FF2B5EF4-FFF2-40B4-BE49-F238E27FC236}">
                  <a16:creationId xmlns:a16="http://schemas.microsoft.com/office/drawing/2014/main" id="{EEE3BD73-1963-CD45-8DB1-12BEFF103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2335" y="6963429"/>
              <a:ext cx="1694837" cy="787814"/>
            </a:xfrm>
            <a:custGeom>
              <a:avLst/>
              <a:gdLst>
                <a:gd name="T0" fmla="*/ 599 w 2885"/>
                <a:gd name="T1" fmla="*/ 468 h 1342"/>
                <a:gd name="T2" fmla="*/ 599 w 2885"/>
                <a:gd name="T3" fmla="*/ 468 h 1342"/>
                <a:gd name="T4" fmla="*/ 581 w 2885"/>
                <a:gd name="T5" fmla="*/ 468 h 1342"/>
                <a:gd name="T6" fmla="*/ 581 w 2885"/>
                <a:gd name="T7" fmla="*/ 464 h 1342"/>
                <a:gd name="T8" fmla="*/ 581 w 2885"/>
                <a:gd name="T9" fmla="*/ 464 h 1342"/>
                <a:gd name="T10" fmla="*/ 615 w 2885"/>
                <a:gd name="T11" fmla="*/ 416 h 1342"/>
                <a:gd name="T12" fmla="*/ 615 w 2885"/>
                <a:gd name="T13" fmla="*/ 416 h 1342"/>
                <a:gd name="T14" fmla="*/ 377 w 2885"/>
                <a:gd name="T15" fmla="*/ 364 h 1342"/>
                <a:gd name="T16" fmla="*/ 376 w 2885"/>
                <a:gd name="T17" fmla="*/ 357 h 1342"/>
                <a:gd name="T18" fmla="*/ 376 w 2885"/>
                <a:gd name="T19" fmla="*/ 357 h 1342"/>
                <a:gd name="T20" fmla="*/ 115 w 2885"/>
                <a:gd name="T21" fmla="*/ 421 h 1342"/>
                <a:gd name="T22" fmla="*/ 115 w 2885"/>
                <a:gd name="T23" fmla="*/ 421 h 1342"/>
                <a:gd name="T24" fmla="*/ 52 w 2885"/>
                <a:gd name="T25" fmla="*/ 433 h 1342"/>
                <a:gd name="T26" fmla="*/ 52 w 2885"/>
                <a:gd name="T27" fmla="*/ 433 h 1342"/>
                <a:gd name="T28" fmla="*/ 26 w 2885"/>
                <a:gd name="T29" fmla="*/ 373 h 1342"/>
                <a:gd name="T30" fmla="*/ 26 w 2885"/>
                <a:gd name="T31" fmla="*/ 373 h 1342"/>
                <a:gd name="T32" fmla="*/ 486 w 2885"/>
                <a:gd name="T33" fmla="*/ 108 h 1342"/>
                <a:gd name="T34" fmla="*/ 486 w 2885"/>
                <a:gd name="T35" fmla="*/ 108 h 1342"/>
                <a:gd name="T36" fmla="*/ 725 w 2885"/>
                <a:gd name="T37" fmla="*/ 84 h 1342"/>
                <a:gd name="T38" fmla="*/ 725 w 2885"/>
                <a:gd name="T39" fmla="*/ 84 h 1342"/>
                <a:gd name="T40" fmla="*/ 1336 w 2885"/>
                <a:gd name="T41" fmla="*/ 416 h 1342"/>
                <a:gd name="T42" fmla="*/ 1336 w 2885"/>
                <a:gd name="T43" fmla="*/ 416 h 1342"/>
                <a:gd name="T44" fmla="*/ 1899 w 2885"/>
                <a:gd name="T45" fmla="*/ 575 h 1342"/>
                <a:gd name="T46" fmla="*/ 1899 w 2885"/>
                <a:gd name="T47" fmla="*/ 575 h 1342"/>
                <a:gd name="T48" fmla="*/ 2350 w 2885"/>
                <a:gd name="T49" fmla="*/ 6 h 1342"/>
                <a:gd name="T50" fmla="*/ 2357 w 2885"/>
                <a:gd name="T51" fmla="*/ 0 h 1342"/>
                <a:gd name="T52" fmla="*/ 2357 w 2885"/>
                <a:gd name="T53" fmla="*/ 0 h 1342"/>
                <a:gd name="T54" fmla="*/ 2884 w 2885"/>
                <a:gd name="T55" fmla="*/ 362 h 1342"/>
                <a:gd name="T56" fmla="*/ 2884 w 2885"/>
                <a:gd name="T57" fmla="*/ 362 h 1342"/>
                <a:gd name="T58" fmla="*/ 2846 w 2885"/>
                <a:gd name="T59" fmla="*/ 634 h 1342"/>
                <a:gd name="T60" fmla="*/ 2846 w 2885"/>
                <a:gd name="T61" fmla="*/ 634 h 1342"/>
                <a:gd name="T62" fmla="*/ 2846 w 2885"/>
                <a:gd name="T63" fmla="*/ 634 h 1342"/>
                <a:gd name="T64" fmla="*/ 2846 w 2885"/>
                <a:gd name="T65" fmla="*/ 634 h 1342"/>
                <a:gd name="T66" fmla="*/ 1970 w 2885"/>
                <a:gd name="T67" fmla="*/ 1330 h 1342"/>
                <a:gd name="T68" fmla="*/ 1970 w 2885"/>
                <a:gd name="T69" fmla="*/ 1330 h 1342"/>
                <a:gd name="T70" fmla="*/ 777 w 2885"/>
                <a:gd name="T71" fmla="*/ 634 h 1342"/>
                <a:gd name="T72" fmla="*/ 770 w 2885"/>
                <a:gd name="T73" fmla="*/ 631 h 1342"/>
                <a:gd name="T74" fmla="*/ 770 w 2885"/>
                <a:gd name="T75" fmla="*/ 631 h 1342"/>
                <a:gd name="T76" fmla="*/ 711 w 2885"/>
                <a:gd name="T77" fmla="*/ 616 h 1342"/>
                <a:gd name="T78" fmla="*/ 707 w 2885"/>
                <a:gd name="T79" fmla="*/ 616 h 1342"/>
                <a:gd name="T80" fmla="*/ 707 w 2885"/>
                <a:gd name="T81" fmla="*/ 616 h 1342"/>
                <a:gd name="T82" fmla="*/ 630 w 2885"/>
                <a:gd name="T83" fmla="*/ 565 h 1342"/>
                <a:gd name="T84" fmla="*/ 630 w 2885"/>
                <a:gd name="T85" fmla="*/ 565 h 1342"/>
                <a:gd name="T86" fmla="*/ 646 w 2885"/>
                <a:gd name="T87" fmla="*/ 539 h 1342"/>
                <a:gd name="T88" fmla="*/ 646 w 2885"/>
                <a:gd name="T89" fmla="*/ 539 h 1342"/>
                <a:gd name="T90" fmla="*/ 599 w 2885"/>
                <a:gd name="T91" fmla="*/ 468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5" h="1342">
                  <a:moveTo>
                    <a:pt x="599" y="468"/>
                  </a:moveTo>
                  <a:lnTo>
                    <a:pt x="599" y="468"/>
                  </a:lnTo>
                  <a:cubicBezTo>
                    <a:pt x="593" y="468"/>
                    <a:pt x="587" y="468"/>
                    <a:pt x="581" y="468"/>
                  </a:cubicBezTo>
                  <a:lnTo>
                    <a:pt x="581" y="464"/>
                  </a:lnTo>
                  <a:lnTo>
                    <a:pt x="581" y="464"/>
                  </a:lnTo>
                  <a:cubicBezTo>
                    <a:pt x="601" y="459"/>
                    <a:pt x="617" y="437"/>
                    <a:pt x="615" y="416"/>
                  </a:cubicBezTo>
                  <a:lnTo>
                    <a:pt x="615" y="416"/>
                  </a:lnTo>
                  <a:cubicBezTo>
                    <a:pt x="610" y="340"/>
                    <a:pt x="446" y="316"/>
                    <a:pt x="377" y="364"/>
                  </a:cubicBezTo>
                  <a:lnTo>
                    <a:pt x="376" y="357"/>
                  </a:lnTo>
                  <a:lnTo>
                    <a:pt x="376" y="357"/>
                  </a:lnTo>
                  <a:cubicBezTo>
                    <a:pt x="303" y="374"/>
                    <a:pt x="185" y="404"/>
                    <a:pt x="115" y="421"/>
                  </a:cubicBezTo>
                  <a:lnTo>
                    <a:pt x="115" y="421"/>
                  </a:lnTo>
                  <a:cubicBezTo>
                    <a:pt x="94" y="426"/>
                    <a:pt x="73" y="431"/>
                    <a:pt x="52" y="433"/>
                  </a:cubicBezTo>
                  <a:lnTo>
                    <a:pt x="52" y="433"/>
                  </a:lnTo>
                  <a:cubicBezTo>
                    <a:pt x="19" y="437"/>
                    <a:pt x="0" y="395"/>
                    <a:pt x="26" y="373"/>
                  </a:cubicBezTo>
                  <a:lnTo>
                    <a:pt x="26" y="373"/>
                  </a:lnTo>
                  <a:cubicBezTo>
                    <a:pt x="160" y="256"/>
                    <a:pt x="321" y="171"/>
                    <a:pt x="486" y="108"/>
                  </a:cubicBezTo>
                  <a:lnTo>
                    <a:pt x="486" y="108"/>
                  </a:lnTo>
                  <a:cubicBezTo>
                    <a:pt x="556" y="80"/>
                    <a:pt x="649" y="72"/>
                    <a:pt x="725" y="84"/>
                  </a:cubicBezTo>
                  <a:lnTo>
                    <a:pt x="725" y="84"/>
                  </a:lnTo>
                  <a:cubicBezTo>
                    <a:pt x="955" y="122"/>
                    <a:pt x="1140" y="307"/>
                    <a:pt x="1336" y="416"/>
                  </a:cubicBezTo>
                  <a:lnTo>
                    <a:pt x="1336" y="416"/>
                  </a:lnTo>
                  <a:cubicBezTo>
                    <a:pt x="1468" y="490"/>
                    <a:pt x="1745" y="691"/>
                    <a:pt x="1899" y="575"/>
                  </a:cubicBezTo>
                  <a:lnTo>
                    <a:pt x="1899" y="575"/>
                  </a:lnTo>
                  <a:cubicBezTo>
                    <a:pt x="2091" y="431"/>
                    <a:pt x="2236" y="214"/>
                    <a:pt x="2350" y="6"/>
                  </a:cubicBezTo>
                  <a:lnTo>
                    <a:pt x="2357" y="0"/>
                  </a:lnTo>
                  <a:lnTo>
                    <a:pt x="2357" y="0"/>
                  </a:lnTo>
                  <a:cubicBezTo>
                    <a:pt x="2502" y="182"/>
                    <a:pt x="2650" y="305"/>
                    <a:pt x="2884" y="362"/>
                  </a:cubicBezTo>
                  <a:lnTo>
                    <a:pt x="2884" y="362"/>
                  </a:lnTo>
                  <a:cubicBezTo>
                    <a:pt x="2872" y="452"/>
                    <a:pt x="2859" y="543"/>
                    <a:pt x="2846" y="634"/>
                  </a:cubicBezTo>
                  <a:lnTo>
                    <a:pt x="2846" y="634"/>
                  </a:lnTo>
                  <a:lnTo>
                    <a:pt x="2846" y="634"/>
                  </a:lnTo>
                  <a:lnTo>
                    <a:pt x="2846" y="634"/>
                  </a:lnTo>
                  <a:cubicBezTo>
                    <a:pt x="2646" y="922"/>
                    <a:pt x="2301" y="1320"/>
                    <a:pt x="1970" y="1330"/>
                  </a:cubicBezTo>
                  <a:lnTo>
                    <a:pt x="1970" y="1330"/>
                  </a:lnTo>
                  <a:cubicBezTo>
                    <a:pt x="1569" y="1341"/>
                    <a:pt x="1029" y="919"/>
                    <a:pt x="777" y="634"/>
                  </a:cubicBezTo>
                  <a:lnTo>
                    <a:pt x="770" y="631"/>
                  </a:lnTo>
                  <a:lnTo>
                    <a:pt x="770" y="631"/>
                  </a:lnTo>
                  <a:cubicBezTo>
                    <a:pt x="748" y="621"/>
                    <a:pt x="736" y="616"/>
                    <a:pt x="711" y="616"/>
                  </a:cubicBezTo>
                  <a:lnTo>
                    <a:pt x="707" y="616"/>
                  </a:lnTo>
                  <a:lnTo>
                    <a:pt x="707" y="616"/>
                  </a:lnTo>
                  <a:cubicBezTo>
                    <a:pt x="717" y="578"/>
                    <a:pt x="675" y="550"/>
                    <a:pt x="630" y="565"/>
                  </a:cubicBezTo>
                  <a:lnTo>
                    <a:pt x="630" y="565"/>
                  </a:lnTo>
                  <a:cubicBezTo>
                    <a:pt x="638" y="558"/>
                    <a:pt x="644" y="549"/>
                    <a:pt x="646" y="539"/>
                  </a:cubicBezTo>
                  <a:lnTo>
                    <a:pt x="646" y="539"/>
                  </a:lnTo>
                  <a:cubicBezTo>
                    <a:pt x="655" y="509"/>
                    <a:pt x="631" y="472"/>
                    <a:pt x="599" y="468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49" name="Freeform 49">
              <a:extLst>
                <a:ext uri="{FF2B5EF4-FFF2-40B4-BE49-F238E27FC236}">
                  <a16:creationId xmlns:a16="http://schemas.microsoft.com/office/drawing/2014/main" id="{E524F68E-8C86-F54C-A49A-0328E6F5B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6163" y="5869818"/>
              <a:ext cx="572721" cy="671196"/>
            </a:xfrm>
            <a:custGeom>
              <a:avLst/>
              <a:gdLst>
                <a:gd name="T0" fmla="*/ 429 w 973"/>
                <a:gd name="T1" fmla="*/ 626 h 1144"/>
                <a:gd name="T2" fmla="*/ 429 w 973"/>
                <a:gd name="T3" fmla="*/ 626 h 1144"/>
                <a:gd name="T4" fmla="*/ 128 w 973"/>
                <a:gd name="T5" fmla="*/ 625 h 1144"/>
                <a:gd name="T6" fmla="*/ 128 w 973"/>
                <a:gd name="T7" fmla="*/ 625 h 1144"/>
                <a:gd name="T8" fmla="*/ 128 w 973"/>
                <a:gd name="T9" fmla="*/ 625 h 1144"/>
                <a:gd name="T10" fmla="*/ 21 w 973"/>
                <a:gd name="T11" fmla="*/ 467 h 1144"/>
                <a:gd name="T12" fmla="*/ 21 w 973"/>
                <a:gd name="T13" fmla="*/ 467 h 1144"/>
                <a:gd name="T14" fmla="*/ 10 w 973"/>
                <a:gd name="T15" fmla="*/ 272 h 1144"/>
                <a:gd name="T16" fmla="*/ 0 w 973"/>
                <a:gd name="T17" fmla="*/ 260 h 1144"/>
                <a:gd name="T18" fmla="*/ 0 w 973"/>
                <a:gd name="T19" fmla="*/ 260 h 1144"/>
                <a:gd name="T20" fmla="*/ 67 w 973"/>
                <a:gd name="T21" fmla="*/ 218 h 1144"/>
                <a:gd name="T22" fmla="*/ 67 w 973"/>
                <a:gd name="T23" fmla="*/ 218 h 1144"/>
                <a:gd name="T24" fmla="*/ 75 w 973"/>
                <a:gd name="T25" fmla="*/ 203 h 1144"/>
                <a:gd name="T26" fmla="*/ 75 w 973"/>
                <a:gd name="T27" fmla="*/ 203 h 1144"/>
                <a:gd name="T28" fmla="*/ 90 w 973"/>
                <a:gd name="T29" fmla="*/ 133 h 1144"/>
                <a:gd name="T30" fmla="*/ 90 w 973"/>
                <a:gd name="T31" fmla="*/ 133 h 1144"/>
                <a:gd name="T32" fmla="*/ 90 w 973"/>
                <a:gd name="T33" fmla="*/ 123 h 1144"/>
                <a:gd name="T34" fmla="*/ 98 w 973"/>
                <a:gd name="T35" fmla="*/ 123 h 1144"/>
                <a:gd name="T36" fmla="*/ 98 w 973"/>
                <a:gd name="T37" fmla="*/ 123 h 1144"/>
                <a:gd name="T38" fmla="*/ 194 w 973"/>
                <a:gd name="T39" fmla="*/ 136 h 1144"/>
                <a:gd name="T40" fmla="*/ 194 w 973"/>
                <a:gd name="T41" fmla="*/ 136 h 1144"/>
                <a:gd name="T42" fmla="*/ 305 w 973"/>
                <a:gd name="T43" fmla="*/ 260 h 1144"/>
                <a:gd name="T44" fmla="*/ 305 w 973"/>
                <a:gd name="T45" fmla="*/ 260 h 1144"/>
                <a:gd name="T46" fmla="*/ 417 w 973"/>
                <a:gd name="T47" fmla="*/ 116 h 1144"/>
                <a:gd name="T48" fmla="*/ 417 w 973"/>
                <a:gd name="T49" fmla="*/ 116 h 1144"/>
                <a:gd name="T50" fmla="*/ 416 w 973"/>
                <a:gd name="T51" fmla="*/ 96 h 1144"/>
                <a:gd name="T52" fmla="*/ 420 w 973"/>
                <a:gd name="T53" fmla="*/ 96 h 1144"/>
                <a:gd name="T54" fmla="*/ 420 w 973"/>
                <a:gd name="T55" fmla="*/ 96 h 1144"/>
                <a:gd name="T56" fmla="*/ 642 w 973"/>
                <a:gd name="T57" fmla="*/ 41 h 1144"/>
                <a:gd name="T58" fmla="*/ 642 w 973"/>
                <a:gd name="T59" fmla="*/ 37 h 1144"/>
                <a:gd name="T60" fmla="*/ 642 w 973"/>
                <a:gd name="T61" fmla="*/ 37 h 1144"/>
                <a:gd name="T62" fmla="*/ 668 w 973"/>
                <a:gd name="T63" fmla="*/ 35 h 1144"/>
                <a:gd name="T64" fmla="*/ 668 w 973"/>
                <a:gd name="T65" fmla="*/ 35 h 1144"/>
                <a:gd name="T66" fmla="*/ 778 w 973"/>
                <a:gd name="T67" fmla="*/ 43 h 1144"/>
                <a:gd name="T68" fmla="*/ 778 w 973"/>
                <a:gd name="T69" fmla="*/ 43 h 1144"/>
                <a:gd name="T70" fmla="*/ 797 w 973"/>
                <a:gd name="T71" fmla="*/ 168 h 1144"/>
                <a:gd name="T72" fmla="*/ 797 w 973"/>
                <a:gd name="T73" fmla="*/ 168 h 1144"/>
                <a:gd name="T74" fmla="*/ 764 w 973"/>
                <a:gd name="T75" fmla="*/ 251 h 1144"/>
                <a:gd name="T76" fmla="*/ 764 w 973"/>
                <a:gd name="T77" fmla="*/ 251 h 1144"/>
                <a:gd name="T78" fmla="*/ 682 w 973"/>
                <a:gd name="T79" fmla="*/ 270 h 1144"/>
                <a:gd name="T80" fmla="*/ 682 w 973"/>
                <a:gd name="T81" fmla="*/ 270 h 1144"/>
                <a:gd name="T82" fmla="*/ 962 w 973"/>
                <a:gd name="T83" fmla="*/ 956 h 1144"/>
                <a:gd name="T84" fmla="*/ 962 w 973"/>
                <a:gd name="T85" fmla="*/ 956 h 1144"/>
                <a:gd name="T86" fmla="*/ 969 w 973"/>
                <a:gd name="T87" fmla="*/ 970 h 1144"/>
                <a:gd name="T88" fmla="*/ 972 w 973"/>
                <a:gd name="T89" fmla="*/ 974 h 1144"/>
                <a:gd name="T90" fmla="*/ 972 w 973"/>
                <a:gd name="T91" fmla="*/ 974 h 1144"/>
                <a:gd name="T92" fmla="*/ 521 w 973"/>
                <a:gd name="T93" fmla="*/ 1099 h 1144"/>
                <a:gd name="T94" fmla="*/ 524 w 973"/>
                <a:gd name="T95" fmla="*/ 1092 h 1144"/>
                <a:gd name="T96" fmla="*/ 524 w 973"/>
                <a:gd name="T97" fmla="*/ 1092 h 1144"/>
                <a:gd name="T98" fmla="*/ 516 w 973"/>
                <a:gd name="T99" fmla="*/ 1024 h 1144"/>
                <a:gd name="T100" fmla="*/ 516 w 973"/>
                <a:gd name="T101" fmla="*/ 1024 h 1144"/>
                <a:gd name="T102" fmla="*/ 432 w 973"/>
                <a:gd name="T103" fmla="*/ 633 h 1144"/>
                <a:gd name="T104" fmla="*/ 429 w 973"/>
                <a:gd name="T105" fmla="*/ 626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3" h="1144">
                  <a:moveTo>
                    <a:pt x="429" y="626"/>
                  </a:moveTo>
                  <a:lnTo>
                    <a:pt x="429" y="626"/>
                  </a:lnTo>
                  <a:cubicBezTo>
                    <a:pt x="328" y="656"/>
                    <a:pt x="210" y="663"/>
                    <a:pt x="128" y="625"/>
                  </a:cubicBezTo>
                  <a:lnTo>
                    <a:pt x="128" y="625"/>
                  </a:lnTo>
                  <a:lnTo>
                    <a:pt x="128" y="625"/>
                  </a:lnTo>
                  <a:cubicBezTo>
                    <a:pt x="69" y="598"/>
                    <a:pt x="27" y="548"/>
                    <a:pt x="21" y="467"/>
                  </a:cubicBezTo>
                  <a:lnTo>
                    <a:pt x="21" y="467"/>
                  </a:lnTo>
                  <a:cubicBezTo>
                    <a:pt x="17" y="389"/>
                    <a:pt x="13" y="351"/>
                    <a:pt x="10" y="272"/>
                  </a:cubicBezTo>
                  <a:lnTo>
                    <a:pt x="0" y="260"/>
                  </a:lnTo>
                  <a:lnTo>
                    <a:pt x="0" y="260"/>
                  </a:lnTo>
                  <a:cubicBezTo>
                    <a:pt x="26" y="260"/>
                    <a:pt x="50" y="243"/>
                    <a:pt x="67" y="218"/>
                  </a:cubicBezTo>
                  <a:lnTo>
                    <a:pt x="67" y="218"/>
                  </a:lnTo>
                  <a:cubicBezTo>
                    <a:pt x="70" y="213"/>
                    <a:pt x="73" y="208"/>
                    <a:pt x="75" y="203"/>
                  </a:cubicBezTo>
                  <a:lnTo>
                    <a:pt x="75" y="203"/>
                  </a:lnTo>
                  <a:cubicBezTo>
                    <a:pt x="85" y="183"/>
                    <a:pt x="90" y="159"/>
                    <a:pt x="90" y="133"/>
                  </a:cubicBezTo>
                  <a:lnTo>
                    <a:pt x="90" y="133"/>
                  </a:lnTo>
                  <a:cubicBezTo>
                    <a:pt x="90" y="129"/>
                    <a:pt x="90" y="127"/>
                    <a:pt x="90" y="123"/>
                  </a:cubicBezTo>
                  <a:lnTo>
                    <a:pt x="98" y="123"/>
                  </a:lnTo>
                  <a:lnTo>
                    <a:pt x="98" y="123"/>
                  </a:lnTo>
                  <a:cubicBezTo>
                    <a:pt x="130" y="115"/>
                    <a:pt x="165" y="120"/>
                    <a:pt x="194" y="136"/>
                  </a:cubicBezTo>
                  <a:lnTo>
                    <a:pt x="194" y="136"/>
                  </a:lnTo>
                  <a:cubicBezTo>
                    <a:pt x="201" y="205"/>
                    <a:pt x="249" y="260"/>
                    <a:pt x="305" y="260"/>
                  </a:cubicBezTo>
                  <a:lnTo>
                    <a:pt x="305" y="260"/>
                  </a:lnTo>
                  <a:cubicBezTo>
                    <a:pt x="367" y="260"/>
                    <a:pt x="417" y="196"/>
                    <a:pt x="417" y="116"/>
                  </a:cubicBezTo>
                  <a:lnTo>
                    <a:pt x="417" y="116"/>
                  </a:lnTo>
                  <a:cubicBezTo>
                    <a:pt x="417" y="110"/>
                    <a:pt x="416" y="103"/>
                    <a:pt x="416" y="96"/>
                  </a:cubicBezTo>
                  <a:lnTo>
                    <a:pt x="420" y="96"/>
                  </a:lnTo>
                  <a:lnTo>
                    <a:pt x="420" y="96"/>
                  </a:lnTo>
                  <a:cubicBezTo>
                    <a:pt x="495" y="87"/>
                    <a:pt x="570" y="68"/>
                    <a:pt x="642" y="41"/>
                  </a:cubicBezTo>
                  <a:lnTo>
                    <a:pt x="642" y="37"/>
                  </a:lnTo>
                  <a:lnTo>
                    <a:pt x="642" y="37"/>
                  </a:lnTo>
                  <a:cubicBezTo>
                    <a:pt x="651" y="37"/>
                    <a:pt x="659" y="36"/>
                    <a:pt x="668" y="35"/>
                  </a:cubicBezTo>
                  <a:lnTo>
                    <a:pt x="668" y="35"/>
                  </a:lnTo>
                  <a:cubicBezTo>
                    <a:pt x="692" y="0"/>
                    <a:pt x="752" y="10"/>
                    <a:pt x="778" y="43"/>
                  </a:cubicBezTo>
                  <a:lnTo>
                    <a:pt x="778" y="43"/>
                  </a:lnTo>
                  <a:cubicBezTo>
                    <a:pt x="804" y="78"/>
                    <a:pt x="804" y="125"/>
                    <a:pt x="797" y="168"/>
                  </a:cubicBezTo>
                  <a:lnTo>
                    <a:pt x="797" y="168"/>
                  </a:lnTo>
                  <a:cubicBezTo>
                    <a:pt x="792" y="197"/>
                    <a:pt x="784" y="228"/>
                    <a:pt x="764" y="251"/>
                  </a:cubicBezTo>
                  <a:lnTo>
                    <a:pt x="764" y="251"/>
                  </a:lnTo>
                  <a:cubicBezTo>
                    <a:pt x="743" y="273"/>
                    <a:pt x="708" y="284"/>
                    <a:pt x="682" y="270"/>
                  </a:cubicBezTo>
                  <a:lnTo>
                    <a:pt x="682" y="270"/>
                  </a:lnTo>
                  <a:cubicBezTo>
                    <a:pt x="798" y="599"/>
                    <a:pt x="889" y="772"/>
                    <a:pt x="962" y="956"/>
                  </a:cubicBezTo>
                  <a:lnTo>
                    <a:pt x="962" y="956"/>
                  </a:lnTo>
                  <a:cubicBezTo>
                    <a:pt x="965" y="961"/>
                    <a:pt x="966" y="966"/>
                    <a:pt x="969" y="970"/>
                  </a:cubicBezTo>
                  <a:lnTo>
                    <a:pt x="972" y="974"/>
                  </a:lnTo>
                  <a:lnTo>
                    <a:pt x="972" y="974"/>
                  </a:lnTo>
                  <a:cubicBezTo>
                    <a:pt x="855" y="1094"/>
                    <a:pt x="682" y="1143"/>
                    <a:pt x="521" y="1099"/>
                  </a:cubicBezTo>
                  <a:lnTo>
                    <a:pt x="524" y="1092"/>
                  </a:lnTo>
                  <a:lnTo>
                    <a:pt x="524" y="1092"/>
                  </a:lnTo>
                  <a:cubicBezTo>
                    <a:pt x="522" y="1069"/>
                    <a:pt x="520" y="1047"/>
                    <a:pt x="516" y="1024"/>
                  </a:cubicBezTo>
                  <a:lnTo>
                    <a:pt x="516" y="1024"/>
                  </a:lnTo>
                  <a:cubicBezTo>
                    <a:pt x="500" y="893"/>
                    <a:pt x="472" y="756"/>
                    <a:pt x="432" y="633"/>
                  </a:cubicBezTo>
                  <a:lnTo>
                    <a:pt x="429" y="626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818B76B0-CFB2-4F43-8238-38016DF99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7539" y="6219669"/>
              <a:ext cx="57013" cy="59605"/>
            </a:xfrm>
            <a:custGeom>
              <a:avLst/>
              <a:gdLst>
                <a:gd name="T0" fmla="*/ 95 w 96"/>
                <a:gd name="T1" fmla="*/ 0 h 101"/>
                <a:gd name="T2" fmla="*/ 95 w 96"/>
                <a:gd name="T3" fmla="*/ 0 h 101"/>
                <a:gd name="T4" fmla="*/ 0 w 96"/>
                <a:gd name="T5" fmla="*/ 33 h 101"/>
                <a:gd name="T6" fmla="*/ 3 w 96"/>
                <a:gd name="T7" fmla="*/ 40 h 101"/>
                <a:gd name="T8" fmla="*/ 3 w 96"/>
                <a:gd name="T9" fmla="*/ 40 h 101"/>
                <a:gd name="T10" fmla="*/ 20 w 96"/>
                <a:gd name="T11" fmla="*/ 100 h 101"/>
                <a:gd name="T12" fmla="*/ 20 w 96"/>
                <a:gd name="T13" fmla="*/ 100 h 101"/>
                <a:gd name="T14" fmla="*/ 95 w 96"/>
                <a:gd name="T1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1">
                  <a:moveTo>
                    <a:pt x="95" y="0"/>
                  </a:moveTo>
                  <a:lnTo>
                    <a:pt x="95" y="0"/>
                  </a:lnTo>
                  <a:cubicBezTo>
                    <a:pt x="64" y="0"/>
                    <a:pt x="32" y="18"/>
                    <a:pt x="0" y="33"/>
                  </a:cubicBezTo>
                  <a:lnTo>
                    <a:pt x="3" y="40"/>
                  </a:lnTo>
                  <a:lnTo>
                    <a:pt x="3" y="40"/>
                  </a:lnTo>
                  <a:cubicBezTo>
                    <a:pt x="9" y="60"/>
                    <a:pt x="15" y="79"/>
                    <a:pt x="20" y="100"/>
                  </a:cubicBezTo>
                  <a:lnTo>
                    <a:pt x="20" y="100"/>
                  </a:lnTo>
                  <a:cubicBezTo>
                    <a:pt x="55" y="75"/>
                    <a:pt x="82" y="43"/>
                    <a:pt x="95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51" name="Freeform 51">
              <a:extLst>
                <a:ext uri="{FF2B5EF4-FFF2-40B4-BE49-F238E27FC236}">
                  <a16:creationId xmlns:a16="http://schemas.microsoft.com/office/drawing/2014/main" id="{FBAA671D-8AD4-7347-B443-55C0CACD4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1346" y="5944970"/>
              <a:ext cx="25915" cy="38873"/>
            </a:xfrm>
            <a:custGeom>
              <a:avLst/>
              <a:gdLst>
                <a:gd name="T0" fmla="*/ 41 w 42"/>
                <a:gd name="T1" fmla="*/ 24 h 65"/>
                <a:gd name="T2" fmla="*/ 41 w 42"/>
                <a:gd name="T3" fmla="*/ 24 h 65"/>
                <a:gd name="T4" fmla="*/ 36 w 42"/>
                <a:gd name="T5" fmla="*/ 12 h 65"/>
                <a:gd name="T6" fmla="*/ 36 w 42"/>
                <a:gd name="T7" fmla="*/ 12 h 65"/>
                <a:gd name="T8" fmla="*/ 36 w 42"/>
                <a:gd name="T9" fmla="*/ 12 h 65"/>
                <a:gd name="T10" fmla="*/ 36 w 42"/>
                <a:gd name="T11" fmla="*/ 12 h 65"/>
                <a:gd name="T12" fmla="*/ 34 w 42"/>
                <a:gd name="T13" fmla="*/ 9 h 65"/>
                <a:gd name="T14" fmla="*/ 34 w 42"/>
                <a:gd name="T15" fmla="*/ 9 h 65"/>
                <a:gd name="T16" fmla="*/ 30 w 42"/>
                <a:gd name="T17" fmla="*/ 4 h 65"/>
                <a:gd name="T18" fmla="*/ 30 w 42"/>
                <a:gd name="T19" fmla="*/ 4 h 65"/>
                <a:gd name="T20" fmla="*/ 20 w 42"/>
                <a:gd name="T21" fmla="*/ 0 h 65"/>
                <a:gd name="T22" fmla="*/ 20 w 42"/>
                <a:gd name="T23" fmla="*/ 0 h 65"/>
                <a:gd name="T24" fmla="*/ 12 w 42"/>
                <a:gd name="T25" fmla="*/ 3 h 65"/>
                <a:gd name="T26" fmla="*/ 12 w 42"/>
                <a:gd name="T27" fmla="*/ 3 h 65"/>
                <a:gd name="T28" fmla="*/ 5 w 42"/>
                <a:gd name="T29" fmla="*/ 12 h 65"/>
                <a:gd name="T30" fmla="*/ 5 w 42"/>
                <a:gd name="T31" fmla="*/ 12 h 65"/>
                <a:gd name="T32" fmla="*/ 5 w 42"/>
                <a:gd name="T33" fmla="*/ 12 h 65"/>
                <a:gd name="T34" fmla="*/ 5 w 42"/>
                <a:gd name="T35" fmla="*/ 12 h 65"/>
                <a:gd name="T36" fmla="*/ 0 w 42"/>
                <a:gd name="T37" fmla="*/ 24 h 65"/>
                <a:gd name="T38" fmla="*/ 0 w 42"/>
                <a:gd name="T39" fmla="*/ 24 h 65"/>
                <a:gd name="T40" fmla="*/ 0 w 42"/>
                <a:gd name="T41" fmla="*/ 37 h 65"/>
                <a:gd name="T42" fmla="*/ 0 w 42"/>
                <a:gd name="T43" fmla="*/ 37 h 65"/>
                <a:gd name="T44" fmla="*/ 1 w 42"/>
                <a:gd name="T45" fmla="*/ 48 h 65"/>
                <a:gd name="T46" fmla="*/ 1 w 42"/>
                <a:gd name="T47" fmla="*/ 48 h 65"/>
                <a:gd name="T48" fmla="*/ 9 w 42"/>
                <a:gd name="T49" fmla="*/ 60 h 65"/>
                <a:gd name="T50" fmla="*/ 9 w 42"/>
                <a:gd name="T51" fmla="*/ 60 h 65"/>
                <a:gd name="T52" fmla="*/ 20 w 42"/>
                <a:gd name="T53" fmla="*/ 64 h 65"/>
                <a:gd name="T54" fmla="*/ 20 w 42"/>
                <a:gd name="T55" fmla="*/ 64 h 65"/>
                <a:gd name="T56" fmla="*/ 39 w 42"/>
                <a:gd name="T57" fmla="*/ 48 h 65"/>
                <a:gd name="T58" fmla="*/ 39 w 42"/>
                <a:gd name="T59" fmla="*/ 48 h 65"/>
                <a:gd name="T60" fmla="*/ 41 w 42"/>
                <a:gd name="T61" fmla="*/ 37 h 65"/>
                <a:gd name="T62" fmla="*/ 41 w 42"/>
                <a:gd name="T63" fmla="*/ 37 h 65"/>
                <a:gd name="T64" fmla="*/ 41 w 42"/>
                <a:gd name="T65" fmla="*/ 2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" h="65">
                  <a:moveTo>
                    <a:pt x="41" y="24"/>
                  </a:moveTo>
                  <a:lnTo>
                    <a:pt x="41" y="24"/>
                  </a:lnTo>
                  <a:cubicBezTo>
                    <a:pt x="40" y="20"/>
                    <a:pt x="39" y="16"/>
                    <a:pt x="36" y="12"/>
                  </a:cubicBezTo>
                  <a:lnTo>
                    <a:pt x="36" y="12"/>
                  </a:lnTo>
                  <a:lnTo>
                    <a:pt x="36" y="12"/>
                  </a:lnTo>
                  <a:lnTo>
                    <a:pt x="36" y="12"/>
                  </a:lnTo>
                  <a:cubicBezTo>
                    <a:pt x="35" y="11"/>
                    <a:pt x="34" y="9"/>
                    <a:pt x="34" y="9"/>
                  </a:cubicBezTo>
                  <a:lnTo>
                    <a:pt x="34" y="9"/>
                  </a:lnTo>
                  <a:cubicBezTo>
                    <a:pt x="33" y="7"/>
                    <a:pt x="32" y="5"/>
                    <a:pt x="30" y="4"/>
                  </a:cubicBezTo>
                  <a:lnTo>
                    <a:pt x="30" y="4"/>
                  </a:lnTo>
                  <a:cubicBezTo>
                    <a:pt x="27" y="2"/>
                    <a:pt x="24" y="0"/>
                    <a:pt x="20" y="0"/>
                  </a:cubicBezTo>
                  <a:lnTo>
                    <a:pt x="20" y="0"/>
                  </a:lnTo>
                  <a:cubicBezTo>
                    <a:pt x="17" y="0"/>
                    <a:pt x="15" y="1"/>
                    <a:pt x="12" y="3"/>
                  </a:cubicBezTo>
                  <a:lnTo>
                    <a:pt x="12" y="3"/>
                  </a:lnTo>
                  <a:cubicBezTo>
                    <a:pt x="9" y="4"/>
                    <a:pt x="6" y="9"/>
                    <a:pt x="5" y="12"/>
                  </a:cubicBez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cubicBezTo>
                    <a:pt x="2" y="16"/>
                    <a:pt x="0" y="20"/>
                    <a:pt x="0" y="24"/>
                  </a:cubicBezTo>
                  <a:lnTo>
                    <a:pt x="0" y="24"/>
                  </a:lnTo>
                  <a:cubicBezTo>
                    <a:pt x="0" y="28"/>
                    <a:pt x="0" y="33"/>
                    <a:pt x="0" y="37"/>
                  </a:cubicBezTo>
                  <a:lnTo>
                    <a:pt x="0" y="37"/>
                  </a:lnTo>
                  <a:cubicBezTo>
                    <a:pt x="0" y="41"/>
                    <a:pt x="0" y="45"/>
                    <a:pt x="1" y="48"/>
                  </a:cubicBezTo>
                  <a:lnTo>
                    <a:pt x="1" y="48"/>
                  </a:lnTo>
                  <a:cubicBezTo>
                    <a:pt x="3" y="53"/>
                    <a:pt x="5" y="57"/>
                    <a:pt x="9" y="60"/>
                  </a:cubicBezTo>
                  <a:lnTo>
                    <a:pt x="9" y="60"/>
                  </a:lnTo>
                  <a:cubicBezTo>
                    <a:pt x="12" y="62"/>
                    <a:pt x="16" y="64"/>
                    <a:pt x="20" y="64"/>
                  </a:cubicBezTo>
                  <a:lnTo>
                    <a:pt x="20" y="64"/>
                  </a:lnTo>
                  <a:cubicBezTo>
                    <a:pt x="30" y="64"/>
                    <a:pt x="38" y="57"/>
                    <a:pt x="39" y="48"/>
                  </a:cubicBezTo>
                  <a:lnTo>
                    <a:pt x="39" y="48"/>
                  </a:lnTo>
                  <a:cubicBezTo>
                    <a:pt x="40" y="45"/>
                    <a:pt x="41" y="41"/>
                    <a:pt x="41" y="37"/>
                  </a:cubicBezTo>
                  <a:lnTo>
                    <a:pt x="41" y="37"/>
                  </a:lnTo>
                  <a:cubicBezTo>
                    <a:pt x="41" y="33"/>
                    <a:pt x="41" y="28"/>
                    <a:pt x="41" y="24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solidFill>
                <a:schemeClr val="accent1">
                  <a:lumMod val="75000"/>
                </a:schemeClr>
              </a:solidFill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52" name="Freeform 52">
              <a:extLst>
                <a:ext uri="{FF2B5EF4-FFF2-40B4-BE49-F238E27FC236}">
                  <a16:creationId xmlns:a16="http://schemas.microsoft.com/office/drawing/2014/main" id="{8D73C64A-645C-1545-932C-5D50CD168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6104" y="5944970"/>
              <a:ext cx="25915" cy="38873"/>
            </a:xfrm>
            <a:custGeom>
              <a:avLst/>
              <a:gdLst>
                <a:gd name="T0" fmla="*/ 40 w 42"/>
                <a:gd name="T1" fmla="*/ 24 h 65"/>
                <a:gd name="T2" fmla="*/ 40 w 42"/>
                <a:gd name="T3" fmla="*/ 24 h 65"/>
                <a:gd name="T4" fmla="*/ 36 w 42"/>
                <a:gd name="T5" fmla="*/ 12 h 65"/>
                <a:gd name="T6" fmla="*/ 36 w 42"/>
                <a:gd name="T7" fmla="*/ 12 h 65"/>
                <a:gd name="T8" fmla="*/ 35 w 42"/>
                <a:gd name="T9" fmla="*/ 12 h 65"/>
                <a:gd name="T10" fmla="*/ 35 w 42"/>
                <a:gd name="T11" fmla="*/ 12 h 65"/>
                <a:gd name="T12" fmla="*/ 33 w 42"/>
                <a:gd name="T13" fmla="*/ 9 h 65"/>
                <a:gd name="T14" fmla="*/ 33 w 42"/>
                <a:gd name="T15" fmla="*/ 9 h 65"/>
                <a:gd name="T16" fmla="*/ 29 w 42"/>
                <a:gd name="T17" fmla="*/ 4 h 65"/>
                <a:gd name="T18" fmla="*/ 29 w 42"/>
                <a:gd name="T19" fmla="*/ 4 h 65"/>
                <a:gd name="T20" fmla="*/ 20 w 42"/>
                <a:gd name="T21" fmla="*/ 0 h 65"/>
                <a:gd name="T22" fmla="*/ 20 w 42"/>
                <a:gd name="T23" fmla="*/ 0 h 65"/>
                <a:gd name="T24" fmla="*/ 11 w 42"/>
                <a:gd name="T25" fmla="*/ 2 h 65"/>
                <a:gd name="T26" fmla="*/ 11 w 42"/>
                <a:gd name="T27" fmla="*/ 2 h 65"/>
                <a:gd name="T28" fmla="*/ 4 w 42"/>
                <a:gd name="T29" fmla="*/ 12 h 65"/>
                <a:gd name="T30" fmla="*/ 4 w 42"/>
                <a:gd name="T31" fmla="*/ 12 h 65"/>
                <a:gd name="T32" fmla="*/ 4 w 42"/>
                <a:gd name="T33" fmla="*/ 12 h 65"/>
                <a:gd name="T34" fmla="*/ 4 w 42"/>
                <a:gd name="T35" fmla="*/ 12 h 65"/>
                <a:gd name="T36" fmla="*/ 0 w 42"/>
                <a:gd name="T37" fmla="*/ 24 h 65"/>
                <a:gd name="T38" fmla="*/ 0 w 42"/>
                <a:gd name="T39" fmla="*/ 24 h 65"/>
                <a:gd name="T40" fmla="*/ 0 w 42"/>
                <a:gd name="T41" fmla="*/ 37 h 65"/>
                <a:gd name="T42" fmla="*/ 0 w 42"/>
                <a:gd name="T43" fmla="*/ 37 h 65"/>
                <a:gd name="T44" fmla="*/ 1 w 42"/>
                <a:gd name="T45" fmla="*/ 48 h 65"/>
                <a:gd name="T46" fmla="*/ 1 w 42"/>
                <a:gd name="T47" fmla="*/ 48 h 65"/>
                <a:gd name="T48" fmla="*/ 8 w 42"/>
                <a:gd name="T49" fmla="*/ 59 h 65"/>
                <a:gd name="T50" fmla="*/ 8 w 42"/>
                <a:gd name="T51" fmla="*/ 59 h 65"/>
                <a:gd name="T52" fmla="*/ 20 w 42"/>
                <a:gd name="T53" fmla="*/ 64 h 65"/>
                <a:gd name="T54" fmla="*/ 20 w 42"/>
                <a:gd name="T55" fmla="*/ 64 h 65"/>
                <a:gd name="T56" fmla="*/ 38 w 42"/>
                <a:gd name="T57" fmla="*/ 48 h 65"/>
                <a:gd name="T58" fmla="*/ 38 w 42"/>
                <a:gd name="T59" fmla="*/ 48 h 65"/>
                <a:gd name="T60" fmla="*/ 40 w 42"/>
                <a:gd name="T61" fmla="*/ 37 h 65"/>
                <a:gd name="T62" fmla="*/ 40 w 42"/>
                <a:gd name="T63" fmla="*/ 37 h 65"/>
                <a:gd name="T64" fmla="*/ 40 w 42"/>
                <a:gd name="T65" fmla="*/ 2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" h="65">
                  <a:moveTo>
                    <a:pt x="40" y="24"/>
                  </a:moveTo>
                  <a:lnTo>
                    <a:pt x="40" y="24"/>
                  </a:lnTo>
                  <a:cubicBezTo>
                    <a:pt x="40" y="20"/>
                    <a:pt x="38" y="16"/>
                    <a:pt x="36" y="12"/>
                  </a:cubicBezTo>
                  <a:lnTo>
                    <a:pt x="36" y="12"/>
                  </a:lnTo>
                  <a:cubicBezTo>
                    <a:pt x="35" y="12"/>
                    <a:pt x="35" y="12"/>
                    <a:pt x="35" y="12"/>
                  </a:cubicBezTo>
                  <a:lnTo>
                    <a:pt x="35" y="12"/>
                  </a:lnTo>
                  <a:cubicBezTo>
                    <a:pt x="34" y="10"/>
                    <a:pt x="34" y="9"/>
                    <a:pt x="33" y="9"/>
                  </a:cubicBezTo>
                  <a:lnTo>
                    <a:pt x="33" y="9"/>
                  </a:lnTo>
                  <a:cubicBezTo>
                    <a:pt x="32" y="6"/>
                    <a:pt x="31" y="4"/>
                    <a:pt x="29" y="4"/>
                  </a:cubicBezTo>
                  <a:lnTo>
                    <a:pt x="29" y="4"/>
                  </a:lnTo>
                  <a:cubicBezTo>
                    <a:pt x="27" y="1"/>
                    <a:pt x="24" y="0"/>
                    <a:pt x="20" y="0"/>
                  </a:cubicBezTo>
                  <a:lnTo>
                    <a:pt x="20" y="0"/>
                  </a:lnTo>
                  <a:cubicBezTo>
                    <a:pt x="17" y="0"/>
                    <a:pt x="14" y="1"/>
                    <a:pt x="11" y="2"/>
                  </a:cubicBezTo>
                  <a:lnTo>
                    <a:pt x="11" y="2"/>
                  </a:lnTo>
                  <a:cubicBezTo>
                    <a:pt x="9" y="4"/>
                    <a:pt x="5" y="9"/>
                    <a:pt x="4" y="12"/>
                  </a:cubicBez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cubicBezTo>
                    <a:pt x="1" y="16"/>
                    <a:pt x="0" y="20"/>
                    <a:pt x="0" y="24"/>
                  </a:cubicBezTo>
                  <a:lnTo>
                    <a:pt x="0" y="24"/>
                  </a:lnTo>
                  <a:cubicBezTo>
                    <a:pt x="0" y="28"/>
                    <a:pt x="0" y="32"/>
                    <a:pt x="0" y="37"/>
                  </a:cubicBezTo>
                  <a:lnTo>
                    <a:pt x="0" y="37"/>
                  </a:lnTo>
                  <a:cubicBezTo>
                    <a:pt x="0" y="40"/>
                    <a:pt x="0" y="45"/>
                    <a:pt x="1" y="48"/>
                  </a:cubicBezTo>
                  <a:lnTo>
                    <a:pt x="1" y="48"/>
                  </a:lnTo>
                  <a:cubicBezTo>
                    <a:pt x="2" y="53"/>
                    <a:pt x="4" y="57"/>
                    <a:pt x="8" y="59"/>
                  </a:cubicBezTo>
                  <a:lnTo>
                    <a:pt x="8" y="59"/>
                  </a:lnTo>
                  <a:cubicBezTo>
                    <a:pt x="11" y="61"/>
                    <a:pt x="16" y="64"/>
                    <a:pt x="20" y="64"/>
                  </a:cubicBezTo>
                  <a:lnTo>
                    <a:pt x="20" y="64"/>
                  </a:lnTo>
                  <a:cubicBezTo>
                    <a:pt x="29" y="63"/>
                    <a:pt x="36" y="57"/>
                    <a:pt x="38" y="48"/>
                  </a:cubicBezTo>
                  <a:lnTo>
                    <a:pt x="38" y="48"/>
                  </a:lnTo>
                  <a:cubicBezTo>
                    <a:pt x="39" y="45"/>
                    <a:pt x="40" y="41"/>
                    <a:pt x="40" y="37"/>
                  </a:cubicBezTo>
                  <a:lnTo>
                    <a:pt x="40" y="37"/>
                  </a:lnTo>
                  <a:cubicBezTo>
                    <a:pt x="41" y="32"/>
                    <a:pt x="40" y="28"/>
                    <a:pt x="40" y="24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solidFill>
                <a:schemeClr val="accent1">
                  <a:lumMod val="75000"/>
                </a:schemeClr>
              </a:solidFill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53" name="Freeform 53">
              <a:extLst>
                <a:ext uri="{FF2B5EF4-FFF2-40B4-BE49-F238E27FC236}">
                  <a16:creationId xmlns:a16="http://schemas.microsoft.com/office/drawing/2014/main" id="{469A2FEC-32CC-CB49-BF35-6E0ED7055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1346" y="5841311"/>
              <a:ext cx="2592" cy="28507"/>
            </a:xfrm>
            <a:custGeom>
              <a:avLst/>
              <a:gdLst>
                <a:gd name="T0" fmla="*/ 0 w 1"/>
                <a:gd name="T1" fmla="*/ 47 h 48"/>
                <a:gd name="T2" fmla="*/ 0 w 1"/>
                <a:gd name="T3" fmla="*/ 47 h 48"/>
                <a:gd name="T4" fmla="*/ 0 w 1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8">
                  <a:moveTo>
                    <a:pt x="0" y="47"/>
                  </a:moveTo>
                  <a:lnTo>
                    <a:pt x="0" y="47"/>
                  </a:lnTo>
                  <a:cubicBezTo>
                    <a:pt x="0" y="18"/>
                    <a:pt x="0" y="29"/>
                    <a:pt x="0" y="0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54" name="Freeform 54">
              <a:extLst>
                <a:ext uri="{FF2B5EF4-FFF2-40B4-BE49-F238E27FC236}">
                  <a16:creationId xmlns:a16="http://schemas.microsoft.com/office/drawing/2014/main" id="{0DAF43B1-8C6F-FC4D-91BF-8C23B40A9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1346" y="6030491"/>
              <a:ext cx="295430" cy="235825"/>
            </a:xfrm>
            <a:custGeom>
              <a:avLst/>
              <a:gdLst>
                <a:gd name="T0" fmla="*/ 500 w 501"/>
                <a:gd name="T1" fmla="*/ 325 h 402"/>
                <a:gd name="T2" fmla="*/ 500 w 501"/>
                <a:gd name="T3" fmla="*/ 325 h 402"/>
                <a:gd name="T4" fmla="*/ 118 w 501"/>
                <a:gd name="T5" fmla="*/ 353 h 402"/>
                <a:gd name="T6" fmla="*/ 118 w 501"/>
                <a:gd name="T7" fmla="*/ 353 h 402"/>
                <a:gd name="T8" fmla="*/ 12 w 501"/>
                <a:gd name="T9" fmla="*/ 195 h 402"/>
                <a:gd name="T10" fmla="*/ 12 w 501"/>
                <a:gd name="T11" fmla="*/ 195 h 402"/>
                <a:gd name="T12" fmla="*/ 0 w 501"/>
                <a:gd name="T13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1" h="402">
                  <a:moveTo>
                    <a:pt x="500" y="325"/>
                  </a:moveTo>
                  <a:lnTo>
                    <a:pt x="500" y="325"/>
                  </a:lnTo>
                  <a:cubicBezTo>
                    <a:pt x="387" y="376"/>
                    <a:pt x="223" y="401"/>
                    <a:pt x="118" y="353"/>
                  </a:cubicBezTo>
                  <a:lnTo>
                    <a:pt x="118" y="353"/>
                  </a:lnTo>
                  <a:cubicBezTo>
                    <a:pt x="59" y="326"/>
                    <a:pt x="17" y="276"/>
                    <a:pt x="12" y="195"/>
                  </a:cubicBezTo>
                  <a:lnTo>
                    <a:pt x="12" y="195"/>
                  </a:lnTo>
                  <a:cubicBezTo>
                    <a:pt x="7" y="117"/>
                    <a:pt x="3" y="79"/>
                    <a:pt x="0" y="0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55" name="Freeform 55">
              <a:extLst>
                <a:ext uri="{FF2B5EF4-FFF2-40B4-BE49-F238E27FC236}">
                  <a16:creationId xmlns:a16="http://schemas.microsoft.com/office/drawing/2014/main" id="{F9ABC997-112C-1442-AC5B-33D3E3ED9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7479" y="5869818"/>
              <a:ext cx="80336" cy="168446"/>
            </a:xfrm>
            <a:custGeom>
              <a:avLst/>
              <a:gdLst>
                <a:gd name="T0" fmla="*/ 0 w 137"/>
                <a:gd name="T1" fmla="*/ 35 h 285"/>
                <a:gd name="T2" fmla="*/ 0 w 137"/>
                <a:gd name="T3" fmla="*/ 35 h 285"/>
                <a:gd name="T4" fmla="*/ 110 w 137"/>
                <a:gd name="T5" fmla="*/ 43 h 285"/>
                <a:gd name="T6" fmla="*/ 110 w 137"/>
                <a:gd name="T7" fmla="*/ 43 h 285"/>
                <a:gd name="T8" fmla="*/ 129 w 137"/>
                <a:gd name="T9" fmla="*/ 168 h 285"/>
                <a:gd name="T10" fmla="*/ 129 w 137"/>
                <a:gd name="T11" fmla="*/ 168 h 285"/>
                <a:gd name="T12" fmla="*/ 96 w 137"/>
                <a:gd name="T13" fmla="*/ 251 h 285"/>
                <a:gd name="T14" fmla="*/ 96 w 137"/>
                <a:gd name="T15" fmla="*/ 251 h 285"/>
                <a:gd name="T16" fmla="*/ 14 w 137"/>
                <a:gd name="T17" fmla="*/ 27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285">
                  <a:moveTo>
                    <a:pt x="0" y="35"/>
                  </a:moveTo>
                  <a:lnTo>
                    <a:pt x="0" y="35"/>
                  </a:lnTo>
                  <a:cubicBezTo>
                    <a:pt x="24" y="0"/>
                    <a:pt x="84" y="10"/>
                    <a:pt x="110" y="43"/>
                  </a:cubicBezTo>
                  <a:lnTo>
                    <a:pt x="110" y="43"/>
                  </a:lnTo>
                  <a:cubicBezTo>
                    <a:pt x="136" y="78"/>
                    <a:pt x="136" y="125"/>
                    <a:pt x="129" y="168"/>
                  </a:cubicBezTo>
                  <a:lnTo>
                    <a:pt x="129" y="168"/>
                  </a:lnTo>
                  <a:cubicBezTo>
                    <a:pt x="124" y="197"/>
                    <a:pt x="116" y="228"/>
                    <a:pt x="96" y="251"/>
                  </a:cubicBezTo>
                  <a:lnTo>
                    <a:pt x="96" y="251"/>
                  </a:lnTo>
                  <a:cubicBezTo>
                    <a:pt x="75" y="273"/>
                    <a:pt x="40" y="284"/>
                    <a:pt x="14" y="270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56" name="Freeform 56">
              <a:extLst>
                <a:ext uri="{FF2B5EF4-FFF2-40B4-BE49-F238E27FC236}">
                  <a16:creationId xmlns:a16="http://schemas.microsoft.com/office/drawing/2014/main" id="{B93A4808-C6C9-2244-A004-5C6DB0209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0129" y="6242993"/>
              <a:ext cx="54422" cy="269515"/>
            </a:xfrm>
            <a:custGeom>
              <a:avLst/>
              <a:gdLst>
                <a:gd name="T0" fmla="*/ 0 w 93"/>
                <a:gd name="T1" fmla="*/ 0 h 460"/>
                <a:gd name="T2" fmla="*/ 0 w 93"/>
                <a:gd name="T3" fmla="*/ 0 h 460"/>
                <a:gd name="T4" fmla="*/ 92 w 93"/>
                <a:gd name="T5" fmla="*/ 45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460">
                  <a:moveTo>
                    <a:pt x="0" y="0"/>
                  </a:moveTo>
                  <a:lnTo>
                    <a:pt x="0" y="0"/>
                  </a:lnTo>
                  <a:cubicBezTo>
                    <a:pt x="47" y="145"/>
                    <a:pt x="78" y="308"/>
                    <a:pt x="92" y="459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57" name="Freeform 57">
              <a:extLst>
                <a:ext uri="{FF2B5EF4-FFF2-40B4-BE49-F238E27FC236}">
                  <a16:creationId xmlns:a16="http://schemas.microsoft.com/office/drawing/2014/main" id="{C49EA993-A7C6-8843-8945-CB3A19779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7845" y="6030491"/>
              <a:ext cx="168446" cy="412047"/>
            </a:xfrm>
            <a:custGeom>
              <a:avLst/>
              <a:gdLst>
                <a:gd name="T0" fmla="*/ 0 w 288"/>
                <a:gd name="T1" fmla="*/ 0 h 702"/>
                <a:gd name="T2" fmla="*/ 0 w 288"/>
                <a:gd name="T3" fmla="*/ 0 h 702"/>
                <a:gd name="T4" fmla="*/ 287 w 288"/>
                <a:gd name="T5" fmla="*/ 70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702">
                  <a:moveTo>
                    <a:pt x="0" y="0"/>
                  </a:moveTo>
                  <a:lnTo>
                    <a:pt x="0" y="0"/>
                  </a:lnTo>
                  <a:cubicBezTo>
                    <a:pt x="119" y="338"/>
                    <a:pt x="213" y="511"/>
                    <a:pt x="287" y="701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58" name="Freeform 58">
              <a:extLst>
                <a:ext uri="{FF2B5EF4-FFF2-40B4-BE49-F238E27FC236}">
                  <a16:creationId xmlns:a16="http://schemas.microsoft.com/office/drawing/2014/main" id="{22EE439F-4102-7744-A2AA-AF41FF673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6500" y="6108235"/>
              <a:ext cx="101067" cy="33689"/>
            </a:xfrm>
            <a:custGeom>
              <a:avLst/>
              <a:gdLst>
                <a:gd name="T0" fmla="*/ 0 w 173"/>
                <a:gd name="T1" fmla="*/ 41 h 57"/>
                <a:gd name="T2" fmla="*/ 0 w 173"/>
                <a:gd name="T3" fmla="*/ 41 h 57"/>
                <a:gd name="T4" fmla="*/ 172 w 173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" h="57">
                  <a:moveTo>
                    <a:pt x="0" y="41"/>
                  </a:moveTo>
                  <a:lnTo>
                    <a:pt x="0" y="41"/>
                  </a:lnTo>
                  <a:cubicBezTo>
                    <a:pt x="59" y="56"/>
                    <a:pt x="126" y="40"/>
                    <a:pt x="172" y="0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59" name="Freeform 59">
              <a:extLst>
                <a:ext uri="{FF2B5EF4-FFF2-40B4-BE49-F238E27FC236}">
                  <a16:creationId xmlns:a16="http://schemas.microsoft.com/office/drawing/2014/main" id="{2520F4FB-34ED-7B48-AECF-1E49FB474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7261" y="5973478"/>
              <a:ext cx="59605" cy="72562"/>
            </a:xfrm>
            <a:custGeom>
              <a:avLst/>
              <a:gdLst>
                <a:gd name="T0" fmla="*/ 72 w 102"/>
                <a:gd name="T1" fmla="*/ 7 h 122"/>
                <a:gd name="T2" fmla="*/ 72 w 102"/>
                <a:gd name="T3" fmla="*/ 7 h 122"/>
                <a:gd name="T4" fmla="*/ 12 w 102"/>
                <a:gd name="T5" fmla="*/ 75 h 122"/>
                <a:gd name="T6" fmla="*/ 12 w 102"/>
                <a:gd name="T7" fmla="*/ 75 h 122"/>
                <a:gd name="T8" fmla="*/ 101 w 102"/>
                <a:gd name="T9" fmla="*/ 9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22">
                  <a:moveTo>
                    <a:pt x="72" y="7"/>
                  </a:moveTo>
                  <a:lnTo>
                    <a:pt x="72" y="7"/>
                  </a:lnTo>
                  <a:cubicBezTo>
                    <a:pt x="36" y="0"/>
                    <a:pt x="0" y="40"/>
                    <a:pt x="12" y="75"/>
                  </a:cubicBezTo>
                  <a:lnTo>
                    <a:pt x="12" y="75"/>
                  </a:lnTo>
                  <a:cubicBezTo>
                    <a:pt x="23" y="110"/>
                    <a:pt x="76" y="121"/>
                    <a:pt x="101" y="95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60" name="Freeform 60">
              <a:extLst>
                <a:ext uri="{FF2B5EF4-FFF2-40B4-BE49-F238E27FC236}">
                  <a16:creationId xmlns:a16="http://schemas.microsoft.com/office/drawing/2014/main" id="{17E55101-AD3D-AB47-B6EC-3D6DC2A15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0189" y="5854269"/>
              <a:ext cx="132167" cy="171039"/>
            </a:xfrm>
            <a:custGeom>
              <a:avLst/>
              <a:gdLst>
                <a:gd name="T0" fmla="*/ 224 w 225"/>
                <a:gd name="T1" fmla="*/ 144 h 289"/>
                <a:gd name="T2" fmla="*/ 224 w 225"/>
                <a:gd name="T3" fmla="*/ 144 h 289"/>
                <a:gd name="T4" fmla="*/ 112 w 225"/>
                <a:gd name="T5" fmla="*/ 288 h 289"/>
                <a:gd name="T6" fmla="*/ 112 w 225"/>
                <a:gd name="T7" fmla="*/ 288 h 289"/>
                <a:gd name="T8" fmla="*/ 0 w 225"/>
                <a:gd name="T9" fmla="*/ 144 h 289"/>
                <a:gd name="T10" fmla="*/ 0 w 225"/>
                <a:gd name="T11" fmla="*/ 144 h 289"/>
                <a:gd name="T12" fmla="*/ 112 w 225"/>
                <a:gd name="T13" fmla="*/ 0 h 289"/>
                <a:gd name="T14" fmla="*/ 112 w 225"/>
                <a:gd name="T15" fmla="*/ 0 h 289"/>
                <a:gd name="T16" fmla="*/ 224 w 225"/>
                <a:gd name="T17" fmla="*/ 14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289">
                  <a:moveTo>
                    <a:pt x="224" y="144"/>
                  </a:moveTo>
                  <a:lnTo>
                    <a:pt x="224" y="144"/>
                  </a:lnTo>
                  <a:cubicBezTo>
                    <a:pt x="224" y="224"/>
                    <a:pt x="174" y="288"/>
                    <a:pt x="112" y="288"/>
                  </a:cubicBezTo>
                  <a:lnTo>
                    <a:pt x="112" y="288"/>
                  </a:lnTo>
                  <a:cubicBezTo>
                    <a:pt x="50" y="288"/>
                    <a:pt x="0" y="224"/>
                    <a:pt x="0" y="144"/>
                  </a:cubicBezTo>
                  <a:lnTo>
                    <a:pt x="0" y="144"/>
                  </a:lnTo>
                  <a:cubicBezTo>
                    <a:pt x="0" y="65"/>
                    <a:pt x="50" y="0"/>
                    <a:pt x="112" y="0"/>
                  </a:cubicBezTo>
                  <a:lnTo>
                    <a:pt x="112" y="0"/>
                  </a:lnTo>
                  <a:cubicBezTo>
                    <a:pt x="174" y="0"/>
                    <a:pt x="224" y="65"/>
                    <a:pt x="224" y="144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61" name="Freeform 61">
              <a:extLst>
                <a:ext uri="{FF2B5EF4-FFF2-40B4-BE49-F238E27FC236}">
                  <a16:creationId xmlns:a16="http://schemas.microsoft.com/office/drawing/2014/main" id="{243E7E89-3297-D742-BE18-BF5813899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1742" y="5875001"/>
              <a:ext cx="106250" cy="150307"/>
            </a:xfrm>
            <a:custGeom>
              <a:avLst/>
              <a:gdLst>
                <a:gd name="T0" fmla="*/ 181 w 182"/>
                <a:gd name="T1" fmla="*/ 128 h 256"/>
                <a:gd name="T2" fmla="*/ 181 w 182"/>
                <a:gd name="T3" fmla="*/ 128 h 256"/>
                <a:gd name="T4" fmla="*/ 91 w 182"/>
                <a:gd name="T5" fmla="*/ 255 h 256"/>
                <a:gd name="T6" fmla="*/ 91 w 182"/>
                <a:gd name="T7" fmla="*/ 255 h 256"/>
                <a:gd name="T8" fmla="*/ 0 w 182"/>
                <a:gd name="T9" fmla="*/ 128 h 256"/>
                <a:gd name="T10" fmla="*/ 0 w 182"/>
                <a:gd name="T11" fmla="*/ 128 h 256"/>
                <a:gd name="T12" fmla="*/ 91 w 182"/>
                <a:gd name="T13" fmla="*/ 0 h 256"/>
                <a:gd name="T14" fmla="*/ 91 w 182"/>
                <a:gd name="T15" fmla="*/ 0 h 256"/>
                <a:gd name="T16" fmla="*/ 181 w 182"/>
                <a:gd name="T17" fmla="*/ 12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256">
                  <a:moveTo>
                    <a:pt x="181" y="128"/>
                  </a:moveTo>
                  <a:lnTo>
                    <a:pt x="181" y="128"/>
                  </a:lnTo>
                  <a:cubicBezTo>
                    <a:pt x="181" y="198"/>
                    <a:pt x="140" y="255"/>
                    <a:pt x="91" y="255"/>
                  </a:cubicBezTo>
                  <a:lnTo>
                    <a:pt x="91" y="255"/>
                  </a:lnTo>
                  <a:cubicBezTo>
                    <a:pt x="40" y="255"/>
                    <a:pt x="0" y="198"/>
                    <a:pt x="0" y="128"/>
                  </a:cubicBezTo>
                  <a:lnTo>
                    <a:pt x="0" y="128"/>
                  </a:lnTo>
                  <a:cubicBezTo>
                    <a:pt x="0" y="57"/>
                    <a:pt x="40" y="0"/>
                    <a:pt x="91" y="0"/>
                  </a:cubicBezTo>
                  <a:lnTo>
                    <a:pt x="91" y="0"/>
                  </a:lnTo>
                  <a:cubicBezTo>
                    <a:pt x="140" y="0"/>
                    <a:pt x="181" y="57"/>
                    <a:pt x="181" y="128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62" name="Freeform 62">
              <a:extLst>
                <a:ext uri="{FF2B5EF4-FFF2-40B4-BE49-F238E27FC236}">
                  <a16:creationId xmlns:a16="http://schemas.microsoft.com/office/drawing/2014/main" id="{A0ABC5F2-AB2D-C54B-860A-424024A92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8299" y="7175931"/>
              <a:ext cx="38873" cy="274698"/>
            </a:xfrm>
            <a:custGeom>
              <a:avLst/>
              <a:gdLst>
                <a:gd name="T0" fmla="*/ 66 w 67"/>
                <a:gd name="T1" fmla="*/ 0 h 467"/>
                <a:gd name="T2" fmla="*/ 66 w 67"/>
                <a:gd name="T3" fmla="*/ 0 h 467"/>
                <a:gd name="T4" fmla="*/ 0 w 67"/>
                <a:gd name="T5" fmla="*/ 46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467">
                  <a:moveTo>
                    <a:pt x="66" y="0"/>
                  </a:moveTo>
                  <a:lnTo>
                    <a:pt x="66" y="0"/>
                  </a:lnTo>
                  <a:cubicBezTo>
                    <a:pt x="46" y="156"/>
                    <a:pt x="23" y="311"/>
                    <a:pt x="0" y="466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DE7CF555-EDB0-E84C-9D25-8F17C829E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7993" y="6662815"/>
              <a:ext cx="196954" cy="515707"/>
            </a:xfrm>
            <a:custGeom>
              <a:avLst/>
              <a:gdLst>
                <a:gd name="T0" fmla="*/ 157 w 333"/>
                <a:gd name="T1" fmla="*/ 0 h 876"/>
                <a:gd name="T2" fmla="*/ 157 w 333"/>
                <a:gd name="T3" fmla="*/ 0 h 876"/>
                <a:gd name="T4" fmla="*/ 43 w 333"/>
                <a:gd name="T5" fmla="*/ 585 h 876"/>
                <a:gd name="T6" fmla="*/ 43 w 333"/>
                <a:gd name="T7" fmla="*/ 585 h 876"/>
                <a:gd name="T8" fmla="*/ 157 w 333"/>
                <a:gd name="T9" fmla="*/ 730 h 876"/>
                <a:gd name="T10" fmla="*/ 157 w 333"/>
                <a:gd name="T11" fmla="*/ 730 h 876"/>
                <a:gd name="T12" fmla="*/ 332 w 333"/>
                <a:gd name="T13" fmla="*/ 797 h 876"/>
                <a:gd name="T14" fmla="*/ 332 w 333"/>
                <a:gd name="T15" fmla="*/ 797 h 876"/>
                <a:gd name="T16" fmla="*/ 322 w 333"/>
                <a:gd name="T17" fmla="*/ 875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3" h="876">
                  <a:moveTo>
                    <a:pt x="157" y="0"/>
                  </a:moveTo>
                  <a:lnTo>
                    <a:pt x="157" y="0"/>
                  </a:lnTo>
                  <a:cubicBezTo>
                    <a:pt x="114" y="180"/>
                    <a:pt x="0" y="397"/>
                    <a:pt x="43" y="585"/>
                  </a:cubicBezTo>
                  <a:lnTo>
                    <a:pt x="43" y="585"/>
                  </a:lnTo>
                  <a:cubicBezTo>
                    <a:pt x="56" y="647"/>
                    <a:pt x="103" y="697"/>
                    <a:pt x="157" y="730"/>
                  </a:cubicBezTo>
                  <a:lnTo>
                    <a:pt x="157" y="730"/>
                  </a:lnTo>
                  <a:cubicBezTo>
                    <a:pt x="210" y="762"/>
                    <a:pt x="272" y="780"/>
                    <a:pt x="332" y="797"/>
                  </a:cubicBezTo>
                  <a:lnTo>
                    <a:pt x="332" y="797"/>
                  </a:lnTo>
                  <a:cubicBezTo>
                    <a:pt x="329" y="823"/>
                    <a:pt x="325" y="849"/>
                    <a:pt x="322" y="875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64" name="Freeform 64">
              <a:extLst>
                <a:ext uri="{FF2B5EF4-FFF2-40B4-BE49-F238E27FC236}">
                  <a16:creationId xmlns:a16="http://schemas.microsoft.com/office/drawing/2014/main" id="{4BA3D845-CCDA-9E4C-A588-30217EEE8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644" y="6942697"/>
              <a:ext cx="326528" cy="233235"/>
            </a:xfrm>
            <a:custGeom>
              <a:avLst/>
              <a:gdLst>
                <a:gd name="T0" fmla="*/ 554 w 555"/>
                <a:gd name="T1" fmla="*/ 397 h 398"/>
                <a:gd name="T2" fmla="*/ 554 w 555"/>
                <a:gd name="T3" fmla="*/ 397 h 398"/>
                <a:gd name="T4" fmla="*/ 0 w 555"/>
                <a:gd name="T5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5" h="398">
                  <a:moveTo>
                    <a:pt x="554" y="397"/>
                  </a:moveTo>
                  <a:lnTo>
                    <a:pt x="554" y="397"/>
                  </a:lnTo>
                  <a:cubicBezTo>
                    <a:pt x="305" y="336"/>
                    <a:pt x="154" y="202"/>
                    <a:pt x="0" y="0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65" name="Freeform 65">
              <a:extLst>
                <a:ext uri="{FF2B5EF4-FFF2-40B4-BE49-F238E27FC236}">
                  <a16:creationId xmlns:a16="http://schemas.microsoft.com/office/drawing/2014/main" id="{8B5340D1-87F4-3448-8A57-7D0706327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1227" y="6442537"/>
              <a:ext cx="287657" cy="106252"/>
            </a:xfrm>
            <a:custGeom>
              <a:avLst/>
              <a:gdLst>
                <a:gd name="T0" fmla="*/ 488 w 489"/>
                <a:gd name="T1" fmla="*/ 0 h 180"/>
                <a:gd name="T2" fmla="*/ 488 w 489"/>
                <a:gd name="T3" fmla="*/ 0 h 180"/>
                <a:gd name="T4" fmla="*/ 0 w 489"/>
                <a:gd name="T5" fmla="*/ 11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9" h="180">
                  <a:moveTo>
                    <a:pt x="488" y="0"/>
                  </a:moveTo>
                  <a:lnTo>
                    <a:pt x="488" y="0"/>
                  </a:lnTo>
                  <a:cubicBezTo>
                    <a:pt x="362" y="131"/>
                    <a:pt x="171" y="179"/>
                    <a:pt x="0" y="117"/>
                  </a:cubicBezTo>
                </a:path>
              </a:pathLst>
            </a:custGeom>
            <a:noFill/>
            <a:ln w="6480" cap="flat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A57C282B-9E7C-DE40-BF23-0FE0B9773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1109" y="6432171"/>
              <a:ext cx="577904" cy="329121"/>
            </a:xfrm>
            <a:custGeom>
              <a:avLst/>
              <a:gdLst>
                <a:gd name="T0" fmla="*/ 982 w 983"/>
                <a:gd name="T1" fmla="*/ 558 h 559"/>
                <a:gd name="T2" fmla="*/ 982 w 983"/>
                <a:gd name="T3" fmla="*/ 558 h 559"/>
                <a:gd name="T4" fmla="*/ 174 w 983"/>
                <a:gd name="T5" fmla="*/ 14 h 559"/>
                <a:gd name="T6" fmla="*/ 174 w 983"/>
                <a:gd name="T7" fmla="*/ 14 h 559"/>
                <a:gd name="T8" fmla="*/ 0 w 983"/>
                <a:gd name="T9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3" h="559">
                  <a:moveTo>
                    <a:pt x="982" y="558"/>
                  </a:moveTo>
                  <a:lnTo>
                    <a:pt x="982" y="558"/>
                  </a:lnTo>
                  <a:cubicBezTo>
                    <a:pt x="806" y="233"/>
                    <a:pt x="516" y="61"/>
                    <a:pt x="174" y="14"/>
                  </a:cubicBezTo>
                  <a:lnTo>
                    <a:pt x="174" y="14"/>
                  </a:lnTo>
                  <a:cubicBezTo>
                    <a:pt x="117" y="6"/>
                    <a:pt x="59" y="1"/>
                    <a:pt x="0" y="0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67" name="Freeform 67">
              <a:extLst>
                <a:ext uri="{FF2B5EF4-FFF2-40B4-BE49-F238E27FC236}">
                  <a16:creationId xmlns:a16="http://schemas.microsoft.com/office/drawing/2014/main" id="{6FF660AA-B386-A049-912A-158CED3A5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4799" y="6439947"/>
              <a:ext cx="329119" cy="826686"/>
            </a:xfrm>
            <a:custGeom>
              <a:avLst/>
              <a:gdLst>
                <a:gd name="T0" fmla="*/ 557 w 558"/>
                <a:gd name="T1" fmla="*/ 1404 h 1405"/>
                <a:gd name="T2" fmla="*/ 557 w 558"/>
                <a:gd name="T3" fmla="*/ 1404 h 1405"/>
                <a:gd name="T4" fmla="*/ 551 w 558"/>
                <a:gd name="T5" fmla="*/ 1400 h 1405"/>
                <a:gd name="T6" fmla="*/ 551 w 558"/>
                <a:gd name="T7" fmla="*/ 1400 h 1405"/>
                <a:gd name="T8" fmla="*/ 85 w 558"/>
                <a:gd name="T9" fmla="*/ 770 h 1405"/>
                <a:gd name="T10" fmla="*/ 85 w 558"/>
                <a:gd name="T11" fmla="*/ 770 h 1405"/>
                <a:gd name="T12" fmla="*/ 119 w 558"/>
                <a:gd name="T13" fmla="*/ 1 h 1405"/>
                <a:gd name="T14" fmla="*/ 119 w 558"/>
                <a:gd name="T15" fmla="*/ 0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8" h="1405">
                  <a:moveTo>
                    <a:pt x="557" y="1404"/>
                  </a:moveTo>
                  <a:lnTo>
                    <a:pt x="557" y="1404"/>
                  </a:lnTo>
                  <a:cubicBezTo>
                    <a:pt x="555" y="1403"/>
                    <a:pt x="553" y="1401"/>
                    <a:pt x="551" y="1400"/>
                  </a:cubicBezTo>
                  <a:lnTo>
                    <a:pt x="551" y="1400"/>
                  </a:lnTo>
                  <a:cubicBezTo>
                    <a:pt x="339" y="1240"/>
                    <a:pt x="169" y="1022"/>
                    <a:pt x="85" y="770"/>
                  </a:cubicBezTo>
                  <a:lnTo>
                    <a:pt x="85" y="770"/>
                  </a:lnTo>
                  <a:cubicBezTo>
                    <a:pt x="0" y="516"/>
                    <a:pt x="6" y="243"/>
                    <a:pt x="119" y="1"/>
                  </a:cubicBezTo>
                  <a:lnTo>
                    <a:pt x="119" y="0"/>
                  </a:ln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68" name="Freeform 68">
              <a:extLst>
                <a:ext uri="{FF2B5EF4-FFF2-40B4-BE49-F238E27FC236}">
                  <a16:creationId xmlns:a16="http://schemas.microsoft.com/office/drawing/2014/main" id="{8B3795AB-5A51-6749-A68B-847D28D57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5500" y="6468452"/>
              <a:ext cx="199546" cy="704887"/>
            </a:xfrm>
            <a:custGeom>
              <a:avLst/>
              <a:gdLst>
                <a:gd name="T0" fmla="*/ 155 w 340"/>
                <a:gd name="T1" fmla="*/ 0 h 1198"/>
                <a:gd name="T2" fmla="*/ 155 w 340"/>
                <a:gd name="T3" fmla="*/ 0 h 1198"/>
                <a:gd name="T4" fmla="*/ 19 w 340"/>
                <a:gd name="T5" fmla="*/ 591 h 1198"/>
                <a:gd name="T6" fmla="*/ 19 w 340"/>
                <a:gd name="T7" fmla="*/ 591 h 1198"/>
                <a:gd name="T8" fmla="*/ 339 w 340"/>
                <a:gd name="T9" fmla="*/ 1197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" h="1198">
                  <a:moveTo>
                    <a:pt x="155" y="0"/>
                  </a:moveTo>
                  <a:lnTo>
                    <a:pt x="155" y="0"/>
                  </a:lnTo>
                  <a:cubicBezTo>
                    <a:pt x="73" y="184"/>
                    <a:pt x="0" y="389"/>
                    <a:pt x="19" y="591"/>
                  </a:cubicBezTo>
                  <a:lnTo>
                    <a:pt x="19" y="591"/>
                  </a:lnTo>
                  <a:cubicBezTo>
                    <a:pt x="39" y="785"/>
                    <a:pt x="189" y="1066"/>
                    <a:pt x="339" y="1197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69" name="Freeform 69">
              <a:extLst>
                <a:ext uri="{FF2B5EF4-FFF2-40B4-BE49-F238E27FC236}">
                  <a16:creationId xmlns:a16="http://schemas.microsoft.com/office/drawing/2014/main" id="{F491CFDA-4CD8-F24A-94C2-EB88D2A36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021" y="6761292"/>
              <a:ext cx="367992" cy="178812"/>
            </a:xfrm>
            <a:custGeom>
              <a:avLst/>
              <a:gdLst>
                <a:gd name="T0" fmla="*/ 626 w 627"/>
                <a:gd name="T1" fmla="*/ 0 h 303"/>
                <a:gd name="T2" fmla="*/ 626 w 627"/>
                <a:gd name="T3" fmla="*/ 0 h 303"/>
                <a:gd name="T4" fmla="*/ 604 w 627"/>
                <a:gd name="T5" fmla="*/ 21 h 303"/>
                <a:gd name="T6" fmla="*/ 604 w 627"/>
                <a:gd name="T7" fmla="*/ 21 h 303"/>
                <a:gd name="T8" fmla="*/ 382 w 627"/>
                <a:gd name="T9" fmla="*/ 169 h 303"/>
                <a:gd name="T10" fmla="*/ 382 w 627"/>
                <a:gd name="T11" fmla="*/ 169 h 303"/>
                <a:gd name="T12" fmla="*/ 43 w 627"/>
                <a:gd name="T13" fmla="*/ 290 h 303"/>
                <a:gd name="T14" fmla="*/ 43 w 627"/>
                <a:gd name="T15" fmla="*/ 290 h 303"/>
                <a:gd name="T16" fmla="*/ 0 w 627"/>
                <a:gd name="T17" fmla="*/ 30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7" h="303">
                  <a:moveTo>
                    <a:pt x="626" y="0"/>
                  </a:moveTo>
                  <a:lnTo>
                    <a:pt x="626" y="0"/>
                  </a:lnTo>
                  <a:cubicBezTo>
                    <a:pt x="619" y="7"/>
                    <a:pt x="612" y="14"/>
                    <a:pt x="604" y="21"/>
                  </a:cubicBezTo>
                  <a:lnTo>
                    <a:pt x="604" y="21"/>
                  </a:lnTo>
                  <a:cubicBezTo>
                    <a:pt x="539" y="82"/>
                    <a:pt x="463" y="131"/>
                    <a:pt x="382" y="169"/>
                  </a:cubicBezTo>
                  <a:lnTo>
                    <a:pt x="382" y="169"/>
                  </a:lnTo>
                  <a:cubicBezTo>
                    <a:pt x="274" y="221"/>
                    <a:pt x="159" y="257"/>
                    <a:pt x="43" y="290"/>
                  </a:cubicBezTo>
                  <a:lnTo>
                    <a:pt x="43" y="290"/>
                  </a:lnTo>
                  <a:cubicBezTo>
                    <a:pt x="28" y="294"/>
                    <a:pt x="15" y="298"/>
                    <a:pt x="0" y="302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0" name="Freeform 70">
              <a:extLst>
                <a:ext uri="{FF2B5EF4-FFF2-40B4-BE49-F238E27FC236}">
                  <a16:creationId xmlns:a16="http://schemas.microsoft.com/office/drawing/2014/main" id="{AC6C4A3A-EF44-6045-8813-C18F85B90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2356" y="5895733"/>
              <a:ext cx="132165" cy="33689"/>
            </a:xfrm>
            <a:custGeom>
              <a:avLst/>
              <a:gdLst>
                <a:gd name="T0" fmla="*/ 0 w 223"/>
                <a:gd name="T1" fmla="*/ 55 h 56"/>
                <a:gd name="T2" fmla="*/ 0 w 223"/>
                <a:gd name="T3" fmla="*/ 55 h 56"/>
                <a:gd name="T4" fmla="*/ 222 w 223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56">
                  <a:moveTo>
                    <a:pt x="0" y="55"/>
                  </a:moveTo>
                  <a:lnTo>
                    <a:pt x="0" y="55"/>
                  </a:lnTo>
                  <a:cubicBezTo>
                    <a:pt x="75" y="46"/>
                    <a:pt x="150" y="27"/>
                    <a:pt x="222" y="0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1" name="Freeform 71">
              <a:extLst>
                <a:ext uri="{FF2B5EF4-FFF2-40B4-BE49-F238E27FC236}">
                  <a16:creationId xmlns:a16="http://schemas.microsoft.com/office/drawing/2014/main" id="{3A300094-DCB7-2E4F-8ED1-4350CE565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3176" y="5937197"/>
              <a:ext cx="57013" cy="12957"/>
            </a:xfrm>
            <a:custGeom>
              <a:avLst/>
              <a:gdLst>
                <a:gd name="T0" fmla="*/ 0 w 99"/>
                <a:gd name="T1" fmla="*/ 8 h 22"/>
                <a:gd name="T2" fmla="*/ 0 w 99"/>
                <a:gd name="T3" fmla="*/ 8 h 22"/>
                <a:gd name="T4" fmla="*/ 98 w 99"/>
                <a:gd name="T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22">
                  <a:moveTo>
                    <a:pt x="0" y="8"/>
                  </a:moveTo>
                  <a:lnTo>
                    <a:pt x="0" y="8"/>
                  </a:lnTo>
                  <a:cubicBezTo>
                    <a:pt x="32" y="0"/>
                    <a:pt x="68" y="5"/>
                    <a:pt x="98" y="21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2" name="Freeform 72">
              <a:extLst>
                <a:ext uri="{FF2B5EF4-FFF2-40B4-BE49-F238E27FC236}">
                  <a16:creationId xmlns:a16="http://schemas.microsoft.com/office/drawing/2014/main" id="{D873F903-41F7-EB43-95AA-3335D4BB5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6470" y="5823171"/>
              <a:ext cx="51830" cy="10366"/>
            </a:xfrm>
            <a:custGeom>
              <a:avLst/>
              <a:gdLst>
                <a:gd name="T0" fmla="*/ 0 w 88"/>
                <a:gd name="T1" fmla="*/ 9 h 16"/>
                <a:gd name="T2" fmla="*/ 0 w 88"/>
                <a:gd name="T3" fmla="*/ 9 h 16"/>
                <a:gd name="T4" fmla="*/ 87 w 88"/>
                <a:gd name="T5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16">
                  <a:moveTo>
                    <a:pt x="0" y="9"/>
                  </a:moveTo>
                  <a:lnTo>
                    <a:pt x="0" y="9"/>
                  </a:lnTo>
                  <a:cubicBezTo>
                    <a:pt x="28" y="0"/>
                    <a:pt x="60" y="3"/>
                    <a:pt x="87" y="15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3" name="Freeform 73">
              <a:extLst>
                <a:ext uri="{FF2B5EF4-FFF2-40B4-BE49-F238E27FC236}">
                  <a16:creationId xmlns:a16="http://schemas.microsoft.com/office/drawing/2014/main" id="{E5E7C2F3-5FF9-1541-922C-09C60DD55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8389" y="5849086"/>
              <a:ext cx="44055" cy="5183"/>
            </a:xfrm>
            <a:custGeom>
              <a:avLst/>
              <a:gdLst>
                <a:gd name="T0" fmla="*/ 0 w 76"/>
                <a:gd name="T1" fmla="*/ 7 h 11"/>
                <a:gd name="T2" fmla="*/ 0 w 76"/>
                <a:gd name="T3" fmla="*/ 7 h 11"/>
                <a:gd name="T4" fmla="*/ 75 w 76"/>
                <a:gd name="T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11">
                  <a:moveTo>
                    <a:pt x="0" y="7"/>
                  </a:moveTo>
                  <a:lnTo>
                    <a:pt x="0" y="7"/>
                  </a:lnTo>
                  <a:cubicBezTo>
                    <a:pt x="25" y="0"/>
                    <a:pt x="52" y="1"/>
                    <a:pt x="75" y="10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4" name="Freeform 74">
              <a:extLst>
                <a:ext uri="{FF2B5EF4-FFF2-40B4-BE49-F238E27FC236}">
                  <a16:creationId xmlns:a16="http://schemas.microsoft.com/office/drawing/2014/main" id="{9FC1A96F-9618-1949-ADD6-C0EC7ADAE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5660" y="6595436"/>
              <a:ext cx="145124" cy="217686"/>
            </a:xfrm>
            <a:custGeom>
              <a:avLst/>
              <a:gdLst>
                <a:gd name="T0" fmla="*/ 146 w 249"/>
                <a:gd name="T1" fmla="*/ 0 h 371"/>
                <a:gd name="T2" fmla="*/ 146 w 249"/>
                <a:gd name="T3" fmla="*/ 0 h 371"/>
                <a:gd name="T4" fmla="*/ 174 w 249"/>
                <a:gd name="T5" fmla="*/ 34 h 371"/>
                <a:gd name="T6" fmla="*/ 174 w 249"/>
                <a:gd name="T7" fmla="*/ 34 h 371"/>
                <a:gd name="T8" fmla="*/ 0 w 249"/>
                <a:gd name="T9" fmla="*/ 37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371">
                  <a:moveTo>
                    <a:pt x="146" y="0"/>
                  </a:moveTo>
                  <a:lnTo>
                    <a:pt x="146" y="0"/>
                  </a:lnTo>
                  <a:cubicBezTo>
                    <a:pt x="159" y="7"/>
                    <a:pt x="167" y="21"/>
                    <a:pt x="174" y="34"/>
                  </a:cubicBezTo>
                  <a:lnTo>
                    <a:pt x="174" y="34"/>
                  </a:lnTo>
                  <a:cubicBezTo>
                    <a:pt x="248" y="172"/>
                    <a:pt x="157" y="346"/>
                    <a:pt x="0" y="370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5" name="Freeform 75">
              <a:extLst>
                <a:ext uri="{FF2B5EF4-FFF2-40B4-BE49-F238E27FC236}">
                  <a16:creationId xmlns:a16="http://schemas.microsoft.com/office/drawing/2014/main" id="{F4BDFD15-62C6-1E4D-9E0E-F32707120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0041" y="8049264"/>
              <a:ext cx="145124" cy="401683"/>
            </a:xfrm>
            <a:custGeom>
              <a:avLst/>
              <a:gdLst>
                <a:gd name="T0" fmla="*/ 247 w 248"/>
                <a:gd name="T1" fmla="*/ 681 h 682"/>
                <a:gd name="T2" fmla="*/ 247 w 248"/>
                <a:gd name="T3" fmla="*/ 681 h 682"/>
                <a:gd name="T4" fmla="*/ 152 w 248"/>
                <a:gd name="T5" fmla="*/ 22 h 682"/>
                <a:gd name="T6" fmla="*/ 141 w 248"/>
                <a:gd name="T7" fmla="*/ 12 h 682"/>
                <a:gd name="T8" fmla="*/ 141 w 248"/>
                <a:gd name="T9" fmla="*/ 12 h 682"/>
                <a:gd name="T10" fmla="*/ 0 w 248"/>
                <a:gd name="T11" fmla="*/ 0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682">
                  <a:moveTo>
                    <a:pt x="247" y="681"/>
                  </a:moveTo>
                  <a:lnTo>
                    <a:pt x="247" y="681"/>
                  </a:lnTo>
                  <a:cubicBezTo>
                    <a:pt x="210" y="459"/>
                    <a:pt x="178" y="239"/>
                    <a:pt x="152" y="22"/>
                  </a:cubicBezTo>
                  <a:lnTo>
                    <a:pt x="141" y="12"/>
                  </a:lnTo>
                  <a:lnTo>
                    <a:pt x="141" y="12"/>
                  </a:lnTo>
                  <a:cubicBezTo>
                    <a:pt x="94" y="16"/>
                    <a:pt x="46" y="11"/>
                    <a:pt x="0" y="0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6" name="Freeform 76">
              <a:extLst>
                <a:ext uri="{FF2B5EF4-FFF2-40B4-BE49-F238E27FC236}">
                  <a16:creationId xmlns:a16="http://schemas.microsoft.com/office/drawing/2014/main" id="{6F0992BD-2CB6-284A-83DB-6717FDF9E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3127" y="8365427"/>
              <a:ext cx="129575" cy="196954"/>
            </a:xfrm>
            <a:custGeom>
              <a:avLst/>
              <a:gdLst>
                <a:gd name="T0" fmla="*/ 102 w 220"/>
                <a:gd name="T1" fmla="*/ 0 h 337"/>
                <a:gd name="T2" fmla="*/ 102 w 220"/>
                <a:gd name="T3" fmla="*/ 0 h 337"/>
                <a:gd name="T4" fmla="*/ 12 w 220"/>
                <a:gd name="T5" fmla="*/ 257 h 337"/>
                <a:gd name="T6" fmla="*/ 12 w 220"/>
                <a:gd name="T7" fmla="*/ 257 h 337"/>
                <a:gd name="T8" fmla="*/ 8 w 220"/>
                <a:gd name="T9" fmla="*/ 322 h 337"/>
                <a:gd name="T10" fmla="*/ 8 w 220"/>
                <a:gd name="T11" fmla="*/ 322 h 337"/>
                <a:gd name="T12" fmla="*/ 85 w 220"/>
                <a:gd name="T13" fmla="*/ 273 h 337"/>
                <a:gd name="T14" fmla="*/ 85 w 220"/>
                <a:gd name="T15" fmla="*/ 273 h 337"/>
                <a:gd name="T16" fmla="*/ 219 w 220"/>
                <a:gd name="T17" fmla="*/ 2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337">
                  <a:moveTo>
                    <a:pt x="102" y="0"/>
                  </a:moveTo>
                  <a:lnTo>
                    <a:pt x="102" y="0"/>
                  </a:lnTo>
                  <a:cubicBezTo>
                    <a:pt x="76" y="85"/>
                    <a:pt x="37" y="172"/>
                    <a:pt x="12" y="257"/>
                  </a:cubicBezTo>
                  <a:lnTo>
                    <a:pt x="12" y="257"/>
                  </a:lnTo>
                  <a:cubicBezTo>
                    <a:pt x="6" y="278"/>
                    <a:pt x="0" y="302"/>
                    <a:pt x="8" y="322"/>
                  </a:cubicBezTo>
                  <a:lnTo>
                    <a:pt x="8" y="322"/>
                  </a:lnTo>
                  <a:cubicBezTo>
                    <a:pt x="39" y="336"/>
                    <a:pt x="69" y="302"/>
                    <a:pt x="85" y="273"/>
                  </a:cubicBezTo>
                  <a:lnTo>
                    <a:pt x="85" y="273"/>
                  </a:lnTo>
                  <a:cubicBezTo>
                    <a:pt x="129" y="191"/>
                    <a:pt x="174" y="110"/>
                    <a:pt x="219" y="28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7" name="Freeform 77">
              <a:extLst>
                <a:ext uri="{FF2B5EF4-FFF2-40B4-BE49-F238E27FC236}">
                  <a16:creationId xmlns:a16="http://schemas.microsoft.com/office/drawing/2014/main" id="{5C9F9F63-10C1-C04A-90C2-EE25EF63B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8647" y="8386159"/>
              <a:ext cx="101067" cy="168448"/>
            </a:xfrm>
            <a:custGeom>
              <a:avLst/>
              <a:gdLst>
                <a:gd name="T0" fmla="*/ 73 w 171"/>
                <a:gd name="T1" fmla="*/ 0 h 287"/>
                <a:gd name="T2" fmla="*/ 73 w 171"/>
                <a:gd name="T3" fmla="*/ 0 h 287"/>
                <a:gd name="T4" fmla="*/ 2 w 171"/>
                <a:gd name="T5" fmla="*/ 241 h 287"/>
                <a:gd name="T6" fmla="*/ 2 w 171"/>
                <a:gd name="T7" fmla="*/ 241 h 287"/>
                <a:gd name="T8" fmla="*/ 18 w 171"/>
                <a:gd name="T9" fmla="*/ 283 h 287"/>
                <a:gd name="T10" fmla="*/ 18 w 171"/>
                <a:gd name="T11" fmla="*/ 283 h 287"/>
                <a:gd name="T12" fmla="*/ 50 w 171"/>
                <a:gd name="T13" fmla="*/ 260 h 287"/>
                <a:gd name="T14" fmla="*/ 50 w 171"/>
                <a:gd name="T15" fmla="*/ 260 h 287"/>
                <a:gd name="T16" fmla="*/ 170 w 171"/>
                <a:gd name="T17" fmla="*/ 13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1" h="287">
                  <a:moveTo>
                    <a:pt x="73" y="0"/>
                  </a:moveTo>
                  <a:lnTo>
                    <a:pt x="73" y="0"/>
                  </a:lnTo>
                  <a:cubicBezTo>
                    <a:pt x="38" y="76"/>
                    <a:pt x="14" y="157"/>
                    <a:pt x="2" y="241"/>
                  </a:cubicBezTo>
                  <a:lnTo>
                    <a:pt x="2" y="241"/>
                  </a:lnTo>
                  <a:cubicBezTo>
                    <a:pt x="0" y="257"/>
                    <a:pt x="1" y="280"/>
                    <a:pt x="18" y="283"/>
                  </a:cubicBezTo>
                  <a:lnTo>
                    <a:pt x="18" y="283"/>
                  </a:lnTo>
                  <a:cubicBezTo>
                    <a:pt x="32" y="286"/>
                    <a:pt x="43" y="272"/>
                    <a:pt x="50" y="260"/>
                  </a:cubicBezTo>
                  <a:lnTo>
                    <a:pt x="50" y="260"/>
                  </a:lnTo>
                  <a:cubicBezTo>
                    <a:pt x="91" y="191"/>
                    <a:pt x="131" y="82"/>
                    <a:pt x="170" y="13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8" name="Freeform 78">
              <a:extLst>
                <a:ext uri="{FF2B5EF4-FFF2-40B4-BE49-F238E27FC236}">
                  <a16:creationId xmlns:a16="http://schemas.microsoft.com/office/drawing/2014/main" id="{082A8E51-B152-574B-B333-0D66067A1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6055" y="6771658"/>
              <a:ext cx="235827" cy="1762216"/>
            </a:xfrm>
            <a:custGeom>
              <a:avLst/>
              <a:gdLst>
                <a:gd name="T0" fmla="*/ 0 w 402"/>
                <a:gd name="T1" fmla="*/ 0 h 2999"/>
                <a:gd name="T2" fmla="*/ 0 w 402"/>
                <a:gd name="T3" fmla="*/ 0 h 2999"/>
                <a:gd name="T4" fmla="*/ 380 w 402"/>
                <a:gd name="T5" fmla="*/ 1520 h 2999"/>
                <a:gd name="T6" fmla="*/ 380 w 402"/>
                <a:gd name="T7" fmla="*/ 1520 h 2999"/>
                <a:gd name="T8" fmla="*/ 170 w 402"/>
                <a:gd name="T9" fmla="*/ 2941 h 2999"/>
                <a:gd name="T10" fmla="*/ 170 w 402"/>
                <a:gd name="T11" fmla="*/ 2941 h 2999"/>
                <a:gd name="T12" fmla="*/ 153 w 402"/>
                <a:gd name="T13" fmla="*/ 2969 h 2999"/>
                <a:gd name="T14" fmla="*/ 153 w 402"/>
                <a:gd name="T15" fmla="*/ 2969 h 2999"/>
                <a:gd name="T16" fmla="*/ 115 w 402"/>
                <a:gd name="T17" fmla="*/ 2985 h 2999"/>
                <a:gd name="T18" fmla="*/ 115 w 402"/>
                <a:gd name="T19" fmla="*/ 2985 h 2999"/>
                <a:gd name="T20" fmla="*/ 114 w 402"/>
                <a:gd name="T21" fmla="*/ 2965 h 2999"/>
                <a:gd name="T22" fmla="*/ 114 w 402"/>
                <a:gd name="T23" fmla="*/ 2965 h 2999"/>
                <a:gd name="T24" fmla="*/ 146 w 402"/>
                <a:gd name="T25" fmla="*/ 2842 h 2999"/>
                <a:gd name="T26" fmla="*/ 146 w 402"/>
                <a:gd name="T27" fmla="*/ 2842 h 2999"/>
                <a:gd name="T28" fmla="*/ 165 w 402"/>
                <a:gd name="T29" fmla="*/ 2772 h 2999"/>
                <a:gd name="T30" fmla="*/ 165 w 402"/>
                <a:gd name="T31" fmla="*/ 2772 h 2999"/>
                <a:gd name="T32" fmla="*/ 167 w 402"/>
                <a:gd name="T33" fmla="*/ 2764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2" h="2999">
                  <a:moveTo>
                    <a:pt x="0" y="0"/>
                  </a:moveTo>
                  <a:lnTo>
                    <a:pt x="0" y="0"/>
                  </a:lnTo>
                  <a:cubicBezTo>
                    <a:pt x="226" y="474"/>
                    <a:pt x="355" y="995"/>
                    <a:pt x="380" y="1520"/>
                  </a:cubicBezTo>
                  <a:lnTo>
                    <a:pt x="380" y="1520"/>
                  </a:lnTo>
                  <a:cubicBezTo>
                    <a:pt x="401" y="1973"/>
                    <a:pt x="400" y="2538"/>
                    <a:pt x="170" y="2941"/>
                  </a:cubicBezTo>
                  <a:lnTo>
                    <a:pt x="170" y="2941"/>
                  </a:lnTo>
                  <a:cubicBezTo>
                    <a:pt x="164" y="2951"/>
                    <a:pt x="159" y="2960"/>
                    <a:pt x="153" y="2969"/>
                  </a:cubicBezTo>
                  <a:lnTo>
                    <a:pt x="153" y="2969"/>
                  </a:lnTo>
                  <a:cubicBezTo>
                    <a:pt x="144" y="2983"/>
                    <a:pt x="124" y="2998"/>
                    <a:pt x="115" y="2985"/>
                  </a:cubicBezTo>
                  <a:lnTo>
                    <a:pt x="115" y="2985"/>
                  </a:lnTo>
                  <a:cubicBezTo>
                    <a:pt x="111" y="2979"/>
                    <a:pt x="112" y="2971"/>
                    <a:pt x="114" y="2965"/>
                  </a:cubicBezTo>
                  <a:lnTo>
                    <a:pt x="114" y="2965"/>
                  </a:lnTo>
                  <a:cubicBezTo>
                    <a:pt x="123" y="2932"/>
                    <a:pt x="135" y="2886"/>
                    <a:pt x="146" y="2842"/>
                  </a:cubicBezTo>
                  <a:lnTo>
                    <a:pt x="146" y="2842"/>
                  </a:lnTo>
                  <a:cubicBezTo>
                    <a:pt x="154" y="2816"/>
                    <a:pt x="160" y="2793"/>
                    <a:pt x="165" y="2772"/>
                  </a:cubicBezTo>
                  <a:lnTo>
                    <a:pt x="165" y="2772"/>
                  </a:lnTo>
                  <a:cubicBezTo>
                    <a:pt x="166" y="2770"/>
                    <a:pt x="167" y="2767"/>
                    <a:pt x="167" y="2764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79" name="Freeform 79">
              <a:extLst>
                <a:ext uri="{FF2B5EF4-FFF2-40B4-BE49-F238E27FC236}">
                  <a16:creationId xmlns:a16="http://schemas.microsoft.com/office/drawing/2014/main" id="{EEBE748E-1CA3-944F-B65F-5407463EE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6936" y="6932331"/>
              <a:ext cx="310979" cy="1617093"/>
            </a:xfrm>
            <a:custGeom>
              <a:avLst/>
              <a:gdLst>
                <a:gd name="T0" fmla="*/ 0 w 529"/>
                <a:gd name="T1" fmla="*/ 0 h 2753"/>
                <a:gd name="T2" fmla="*/ 0 w 529"/>
                <a:gd name="T3" fmla="*/ 0 h 2753"/>
                <a:gd name="T4" fmla="*/ 138 w 529"/>
                <a:gd name="T5" fmla="*/ 369 h 2753"/>
                <a:gd name="T6" fmla="*/ 138 w 529"/>
                <a:gd name="T7" fmla="*/ 369 h 2753"/>
                <a:gd name="T8" fmla="*/ 207 w 529"/>
                <a:gd name="T9" fmla="*/ 565 h 2753"/>
                <a:gd name="T10" fmla="*/ 207 w 529"/>
                <a:gd name="T11" fmla="*/ 565 h 2753"/>
                <a:gd name="T12" fmla="*/ 352 w 529"/>
                <a:gd name="T13" fmla="*/ 1109 h 2753"/>
                <a:gd name="T14" fmla="*/ 352 w 529"/>
                <a:gd name="T15" fmla="*/ 1109 h 2753"/>
                <a:gd name="T16" fmla="*/ 381 w 529"/>
                <a:gd name="T17" fmla="*/ 1780 h 2753"/>
                <a:gd name="T18" fmla="*/ 381 w 529"/>
                <a:gd name="T19" fmla="*/ 1780 h 2753"/>
                <a:gd name="T20" fmla="*/ 322 w 529"/>
                <a:gd name="T21" fmla="*/ 2085 h 2753"/>
                <a:gd name="T22" fmla="*/ 322 w 529"/>
                <a:gd name="T23" fmla="*/ 2085 h 2753"/>
                <a:gd name="T24" fmla="*/ 213 w 529"/>
                <a:gd name="T25" fmla="*/ 2367 h 2753"/>
                <a:gd name="T26" fmla="*/ 213 w 529"/>
                <a:gd name="T27" fmla="*/ 2367 h 2753"/>
                <a:gd name="T28" fmla="*/ 209 w 529"/>
                <a:gd name="T29" fmla="*/ 2383 h 2753"/>
                <a:gd name="T30" fmla="*/ 209 w 529"/>
                <a:gd name="T31" fmla="*/ 2383 h 2753"/>
                <a:gd name="T32" fmla="*/ 264 w 529"/>
                <a:gd name="T33" fmla="*/ 2416 h 2753"/>
                <a:gd name="T34" fmla="*/ 385 w 529"/>
                <a:gd name="T35" fmla="*/ 2321 h 2753"/>
                <a:gd name="T36" fmla="*/ 385 w 529"/>
                <a:gd name="T37" fmla="*/ 2321 h 2753"/>
                <a:gd name="T38" fmla="*/ 389 w 529"/>
                <a:gd name="T39" fmla="*/ 2324 h 2753"/>
                <a:gd name="T40" fmla="*/ 389 w 529"/>
                <a:gd name="T41" fmla="*/ 2324 h 2753"/>
                <a:gd name="T42" fmla="*/ 296 w 529"/>
                <a:gd name="T43" fmla="*/ 2714 h 2753"/>
                <a:gd name="T44" fmla="*/ 296 w 529"/>
                <a:gd name="T45" fmla="*/ 2714 h 2753"/>
                <a:gd name="T46" fmla="*/ 303 w 529"/>
                <a:gd name="T47" fmla="*/ 2745 h 2753"/>
                <a:gd name="T48" fmla="*/ 303 w 529"/>
                <a:gd name="T49" fmla="*/ 2745 h 2753"/>
                <a:gd name="T50" fmla="*/ 329 w 529"/>
                <a:gd name="T51" fmla="*/ 2749 h 2753"/>
                <a:gd name="T52" fmla="*/ 329 w 529"/>
                <a:gd name="T53" fmla="*/ 2749 h 2753"/>
                <a:gd name="T54" fmla="*/ 365 w 529"/>
                <a:gd name="T55" fmla="*/ 2713 h 2753"/>
                <a:gd name="T56" fmla="*/ 528 w 529"/>
                <a:gd name="T57" fmla="*/ 2439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29" h="2753">
                  <a:moveTo>
                    <a:pt x="0" y="0"/>
                  </a:moveTo>
                  <a:lnTo>
                    <a:pt x="0" y="0"/>
                  </a:lnTo>
                  <a:cubicBezTo>
                    <a:pt x="45" y="123"/>
                    <a:pt x="93" y="246"/>
                    <a:pt x="138" y="369"/>
                  </a:cubicBezTo>
                  <a:lnTo>
                    <a:pt x="138" y="369"/>
                  </a:lnTo>
                  <a:cubicBezTo>
                    <a:pt x="162" y="434"/>
                    <a:pt x="185" y="500"/>
                    <a:pt x="207" y="565"/>
                  </a:cubicBezTo>
                  <a:lnTo>
                    <a:pt x="207" y="565"/>
                  </a:lnTo>
                  <a:cubicBezTo>
                    <a:pt x="267" y="743"/>
                    <a:pt x="319" y="924"/>
                    <a:pt x="352" y="1109"/>
                  </a:cubicBezTo>
                  <a:lnTo>
                    <a:pt x="352" y="1109"/>
                  </a:lnTo>
                  <a:cubicBezTo>
                    <a:pt x="391" y="1330"/>
                    <a:pt x="408" y="1555"/>
                    <a:pt x="381" y="1780"/>
                  </a:cubicBezTo>
                  <a:lnTo>
                    <a:pt x="381" y="1780"/>
                  </a:lnTo>
                  <a:cubicBezTo>
                    <a:pt x="369" y="1880"/>
                    <a:pt x="352" y="1989"/>
                    <a:pt x="322" y="2085"/>
                  </a:cubicBezTo>
                  <a:lnTo>
                    <a:pt x="322" y="2085"/>
                  </a:lnTo>
                  <a:cubicBezTo>
                    <a:pt x="292" y="2180"/>
                    <a:pt x="240" y="2268"/>
                    <a:pt x="213" y="2367"/>
                  </a:cubicBezTo>
                  <a:lnTo>
                    <a:pt x="213" y="2367"/>
                  </a:lnTo>
                  <a:cubicBezTo>
                    <a:pt x="211" y="2372"/>
                    <a:pt x="210" y="2377"/>
                    <a:pt x="209" y="2383"/>
                  </a:cubicBezTo>
                  <a:lnTo>
                    <a:pt x="209" y="2383"/>
                  </a:lnTo>
                  <a:cubicBezTo>
                    <a:pt x="201" y="2415"/>
                    <a:pt x="239" y="2437"/>
                    <a:pt x="264" y="2416"/>
                  </a:cubicBezTo>
                  <a:lnTo>
                    <a:pt x="385" y="2321"/>
                  </a:lnTo>
                  <a:lnTo>
                    <a:pt x="385" y="2321"/>
                  </a:lnTo>
                  <a:cubicBezTo>
                    <a:pt x="387" y="2319"/>
                    <a:pt x="389" y="2321"/>
                    <a:pt x="389" y="2324"/>
                  </a:cubicBezTo>
                  <a:lnTo>
                    <a:pt x="389" y="2324"/>
                  </a:lnTo>
                  <a:cubicBezTo>
                    <a:pt x="378" y="2368"/>
                    <a:pt x="321" y="2592"/>
                    <a:pt x="296" y="2714"/>
                  </a:cubicBezTo>
                  <a:lnTo>
                    <a:pt x="296" y="2714"/>
                  </a:lnTo>
                  <a:cubicBezTo>
                    <a:pt x="294" y="2724"/>
                    <a:pt x="292" y="2737"/>
                    <a:pt x="303" y="2745"/>
                  </a:cubicBezTo>
                  <a:lnTo>
                    <a:pt x="303" y="2745"/>
                  </a:lnTo>
                  <a:cubicBezTo>
                    <a:pt x="310" y="2752"/>
                    <a:pt x="320" y="2752"/>
                    <a:pt x="329" y="2749"/>
                  </a:cubicBezTo>
                  <a:lnTo>
                    <a:pt x="329" y="2749"/>
                  </a:lnTo>
                  <a:cubicBezTo>
                    <a:pt x="346" y="2744"/>
                    <a:pt x="357" y="2729"/>
                    <a:pt x="365" y="2713"/>
                  </a:cubicBezTo>
                  <a:lnTo>
                    <a:pt x="528" y="2439"/>
                  </a:ln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0" name="Freeform 80">
              <a:extLst>
                <a:ext uri="{FF2B5EF4-FFF2-40B4-BE49-F238E27FC236}">
                  <a16:creationId xmlns:a16="http://schemas.microsoft.com/office/drawing/2014/main" id="{1FA462A4-8CC7-F340-BDA8-82C7DB1AD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2335" y="6968612"/>
              <a:ext cx="1381266" cy="404273"/>
            </a:xfrm>
            <a:custGeom>
              <a:avLst/>
              <a:gdLst>
                <a:gd name="T0" fmla="*/ 2350 w 2351"/>
                <a:gd name="T1" fmla="*/ 0 h 686"/>
                <a:gd name="T2" fmla="*/ 2350 w 2351"/>
                <a:gd name="T3" fmla="*/ 0 h 686"/>
                <a:gd name="T4" fmla="*/ 1899 w 2351"/>
                <a:gd name="T5" fmla="*/ 569 h 686"/>
                <a:gd name="T6" fmla="*/ 1899 w 2351"/>
                <a:gd name="T7" fmla="*/ 569 h 686"/>
                <a:gd name="T8" fmla="*/ 1336 w 2351"/>
                <a:gd name="T9" fmla="*/ 410 h 686"/>
                <a:gd name="T10" fmla="*/ 1336 w 2351"/>
                <a:gd name="T11" fmla="*/ 410 h 686"/>
                <a:gd name="T12" fmla="*/ 725 w 2351"/>
                <a:gd name="T13" fmla="*/ 78 h 686"/>
                <a:gd name="T14" fmla="*/ 725 w 2351"/>
                <a:gd name="T15" fmla="*/ 78 h 686"/>
                <a:gd name="T16" fmla="*/ 486 w 2351"/>
                <a:gd name="T17" fmla="*/ 102 h 686"/>
                <a:gd name="T18" fmla="*/ 486 w 2351"/>
                <a:gd name="T19" fmla="*/ 102 h 686"/>
                <a:gd name="T20" fmla="*/ 26 w 2351"/>
                <a:gd name="T21" fmla="*/ 367 h 686"/>
                <a:gd name="T22" fmla="*/ 26 w 2351"/>
                <a:gd name="T23" fmla="*/ 367 h 686"/>
                <a:gd name="T24" fmla="*/ 52 w 2351"/>
                <a:gd name="T25" fmla="*/ 427 h 686"/>
                <a:gd name="T26" fmla="*/ 52 w 2351"/>
                <a:gd name="T27" fmla="*/ 427 h 686"/>
                <a:gd name="T28" fmla="*/ 115 w 2351"/>
                <a:gd name="T29" fmla="*/ 415 h 686"/>
                <a:gd name="T30" fmla="*/ 115 w 2351"/>
                <a:gd name="T31" fmla="*/ 415 h 686"/>
                <a:gd name="T32" fmla="*/ 380 w 2351"/>
                <a:gd name="T33" fmla="*/ 35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51" h="686">
                  <a:moveTo>
                    <a:pt x="2350" y="0"/>
                  </a:moveTo>
                  <a:lnTo>
                    <a:pt x="2350" y="0"/>
                  </a:lnTo>
                  <a:cubicBezTo>
                    <a:pt x="2236" y="208"/>
                    <a:pt x="2092" y="425"/>
                    <a:pt x="1899" y="569"/>
                  </a:cubicBezTo>
                  <a:lnTo>
                    <a:pt x="1899" y="569"/>
                  </a:lnTo>
                  <a:cubicBezTo>
                    <a:pt x="1745" y="685"/>
                    <a:pt x="1468" y="484"/>
                    <a:pt x="1336" y="410"/>
                  </a:cubicBezTo>
                  <a:lnTo>
                    <a:pt x="1336" y="410"/>
                  </a:lnTo>
                  <a:cubicBezTo>
                    <a:pt x="1141" y="301"/>
                    <a:pt x="955" y="116"/>
                    <a:pt x="725" y="78"/>
                  </a:cubicBezTo>
                  <a:lnTo>
                    <a:pt x="725" y="78"/>
                  </a:lnTo>
                  <a:cubicBezTo>
                    <a:pt x="649" y="66"/>
                    <a:pt x="556" y="75"/>
                    <a:pt x="486" y="102"/>
                  </a:cubicBezTo>
                  <a:lnTo>
                    <a:pt x="486" y="102"/>
                  </a:lnTo>
                  <a:cubicBezTo>
                    <a:pt x="321" y="165"/>
                    <a:pt x="160" y="250"/>
                    <a:pt x="26" y="367"/>
                  </a:cubicBezTo>
                  <a:lnTo>
                    <a:pt x="26" y="367"/>
                  </a:lnTo>
                  <a:cubicBezTo>
                    <a:pt x="0" y="389"/>
                    <a:pt x="19" y="431"/>
                    <a:pt x="52" y="427"/>
                  </a:cubicBezTo>
                  <a:lnTo>
                    <a:pt x="52" y="427"/>
                  </a:lnTo>
                  <a:cubicBezTo>
                    <a:pt x="73" y="425"/>
                    <a:pt x="94" y="420"/>
                    <a:pt x="115" y="415"/>
                  </a:cubicBezTo>
                  <a:lnTo>
                    <a:pt x="115" y="415"/>
                  </a:lnTo>
                  <a:cubicBezTo>
                    <a:pt x="187" y="398"/>
                    <a:pt x="309" y="367"/>
                    <a:pt x="380" y="350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1" name="Freeform 81">
              <a:extLst>
                <a:ext uri="{FF2B5EF4-FFF2-40B4-BE49-F238E27FC236}">
                  <a16:creationId xmlns:a16="http://schemas.microsoft.com/office/drawing/2014/main" id="{D0709592-E4FE-2945-B1DD-A39BD5437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1851" y="7235535"/>
              <a:ext cx="114026" cy="77745"/>
            </a:xfrm>
            <a:custGeom>
              <a:avLst/>
              <a:gdLst>
                <a:gd name="T0" fmla="*/ 0 w 194"/>
                <a:gd name="T1" fmla="*/ 42 h 133"/>
                <a:gd name="T2" fmla="*/ 0 w 194"/>
                <a:gd name="T3" fmla="*/ 42 h 133"/>
                <a:gd name="T4" fmla="*/ 138 w 194"/>
                <a:gd name="T5" fmla="*/ 5 h 133"/>
                <a:gd name="T6" fmla="*/ 138 w 194"/>
                <a:gd name="T7" fmla="*/ 5 h 133"/>
                <a:gd name="T8" fmla="*/ 185 w 194"/>
                <a:gd name="T9" fmla="*/ 76 h 133"/>
                <a:gd name="T10" fmla="*/ 185 w 194"/>
                <a:gd name="T11" fmla="*/ 76 h 133"/>
                <a:gd name="T12" fmla="*/ 80 w 194"/>
                <a:gd name="T13" fmla="*/ 13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133">
                  <a:moveTo>
                    <a:pt x="0" y="42"/>
                  </a:moveTo>
                  <a:lnTo>
                    <a:pt x="0" y="42"/>
                  </a:lnTo>
                  <a:cubicBezTo>
                    <a:pt x="37" y="22"/>
                    <a:pt x="95" y="0"/>
                    <a:pt x="138" y="5"/>
                  </a:cubicBezTo>
                  <a:lnTo>
                    <a:pt x="138" y="5"/>
                  </a:lnTo>
                  <a:cubicBezTo>
                    <a:pt x="170" y="10"/>
                    <a:pt x="193" y="46"/>
                    <a:pt x="185" y="76"/>
                  </a:cubicBezTo>
                  <a:lnTo>
                    <a:pt x="185" y="76"/>
                  </a:lnTo>
                  <a:cubicBezTo>
                    <a:pt x="175" y="113"/>
                    <a:pt x="132" y="128"/>
                    <a:pt x="80" y="132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2" name="Freeform 82">
              <a:extLst>
                <a:ext uri="{FF2B5EF4-FFF2-40B4-BE49-F238E27FC236}">
                  <a16:creationId xmlns:a16="http://schemas.microsoft.com/office/drawing/2014/main" id="{AC5A6F81-F5D7-1B4F-B124-D0B68E279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8467" y="7113735"/>
              <a:ext cx="186588" cy="114026"/>
            </a:xfrm>
            <a:custGeom>
              <a:avLst/>
              <a:gdLst>
                <a:gd name="T0" fmla="*/ 315 w 316"/>
                <a:gd name="T1" fmla="*/ 79 h 194"/>
                <a:gd name="T2" fmla="*/ 315 w 316"/>
                <a:gd name="T3" fmla="*/ 79 h 194"/>
                <a:gd name="T4" fmla="*/ 54 w 316"/>
                <a:gd name="T5" fmla="*/ 8 h 194"/>
                <a:gd name="T6" fmla="*/ 54 w 316"/>
                <a:gd name="T7" fmla="*/ 8 h 194"/>
                <a:gd name="T8" fmla="*/ 3 w 316"/>
                <a:gd name="T9" fmla="*/ 39 h 194"/>
                <a:gd name="T10" fmla="*/ 3 w 316"/>
                <a:gd name="T11" fmla="*/ 39 h 194"/>
                <a:gd name="T12" fmla="*/ 9 w 316"/>
                <a:gd name="T13" fmla="*/ 69 h 194"/>
                <a:gd name="T14" fmla="*/ 9 w 316"/>
                <a:gd name="T15" fmla="*/ 69 h 194"/>
                <a:gd name="T16" fmla="*/ 213 w 316"/>
                <a:gd name="T17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" h="194">
                  <a:moveTo>
                    <a:pt x="315" y="79"/>
                  </a:moveTo>
                  <a:lnTo>
                    <a:pt x="315" y="79"/>
                  </a:lnTo>
                  <a:cubicBezTo>
                    <a:pt x="243" y="45"/>
                    <a:pt x="134" y="0"/>
                    <a:pt x="54" y="8"/>
                  </a:cubicBezTo>
                  <a:lnTo>
                    <a:pt x="54" y="8"/>
                  </a:lnTo>
                  <a:cubicBezTo>
                    <a:pt x="32" y="10"/>
                    <a:pt x="7" y="17"/>
                    <a:pt x="3" y="39"/>
                  </a:cubicBezTo>
                  <a:lnTo>
                    <a:pt x="3" y="39"/>
                  </a:lnTo>
                  <a:cubicBezTo>
                    <a:pt x="0" y="49"/>
                    <a:pt x="4" y="60"/>
                    <a:pt x="9" y="69"/>
                  </a:cubicBezTo>
                  <a:lnTo>
                    <a:pt x="9" y="69"/>
                  </a:lnTo>
                  <a:cubicBezTo>
                    <a:pt x="47" y="142"/>
                    <a:pt x="134" y="172"/>
                    <a:pt x="213" y="193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3" name="Freeform 83">
              <a:extLst>
                <a:ext uri="{FF2B5EF4-FFF2-40B4-BE49-F238E27FC236}">
                  <a16:creationId xmlns:a16="http://schemas.microsoft.com/office/drawing/2014/main" id="{2C040866-CAF9-ED47-9AF4-D797C00E9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8923" y="7142241"/>
              <a:ext cx="256557" cy="246193"/>
            </a:xfrm>
            <a:custGeom>
              <a:avLst/>
              <a:gdLst>
                <a:gd name="T0" fmla="*/ 287 w 436"/>
                <a:gd name="T1" fmla="*/ 275 h 421"/>
                <a:gd name="T2" fmla="*/ 287 w 436"/>
                <a:gd name="T3" fmla="*/ 275 h 421"/>
                <a:gd name="T4" fmla="*/ 368 w 436"/>
                <a:gd name="T5" fmla="*/ 345 h 421"/>
                <a:gd name="T6" fmla="*/ 368 w 436"/>
                <a:gd name="T7" fmla="*/ 345 h 421"/>
                <a:gd name="T8" fmla="*/ 190 w 436"/>
                <a:gd name="T9" fmla="*/ 328 h 421"/>
                <a:gd name="T10" fmla="*/ 185 w 436"/>
                <a:gd name="T11" fmla="*/ 309 h 421"/>
                <a:gd name="T12" fmla="*/ 185 w 436"/>
                <a:gd name="T13" fmla="*/ 309 h 421"/>
                <a:gd name="T14" fmla="*/ 107 w 436"/>
                <a:gd name="T15" fmla="*/ 215 h 421"/>
                <a:gd name="T16" fmla="*/ 107 w 436"/>
                <a:gd name="T17" fmla="*/ 213 h 421"/>
                <a:gd name="T18" fmla="*/ 107 w 436"/>
                <a:gd name="T19" fmla="*/ 213 h 421"/>
                <a:gd name="T20" fmla="*/ 45 w 436"/>
                <a:gd name="T21" fmla="*/ 167 h 421"/>
                <a:gd name="T22" fmla="*/ 45 w 436"/>
                <a:gd name="T23" fmla="*/ 167 h 421"/>
                <a:gd name="T24" fmla="*/ 32 w 436"/>
                <a:gd name="T25" fmla="*/ 134 h 421"/>
                <a:gd name="T26" fmla="*/ 32 w 436"/>
                <a:gd name="T27" fmla="*/ 134 h 421"/>
                <a:gd name="T28" fmla="*/ 299 w 436"/>
                <a:gd name="T29" fmla="*/ 111 h 421"/>
                <a:gd name="T30" fmla="*/ 299 w 436"/>
                <a:gd name="T31" fmla="*/ 111 h 421"/>
                <a:gd name="T32" fmla="*/ 265 w 436"/>
                <a:gd name="T33" fmla="*/ 159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6" h="421">
                  <a:moveTo>
                    <a:pt x="287" y="275"/>
                  </a:moveTo>
                  <a:lnTo>
                    <a:pt x="287" y="275"/>
                  </a:lnTo>
                  <a:cubicBezTo>
                    <a:pt x="353" y="224"/>
                    <a:pt x="435" y="284"/>
                    <a:pt x="368" y="345"/>
                  </a:cubicBezTo>
                  <a:lnTo>
                    <a:pt x="368" y="345"/>
                  </a:lnTo>
                  <a:cubicBezTo>
                    <a:pt x="313" y="396"/>
                    <a:pt x="238" y="420"/>
                    <a:pt x="190" y="328"/>
                  </a:cubicBezTo>
                  <a:lnTo>
                    <a:pt x="185" y="309"/>
                  </a:lnTo>
                  <a:lnTo>
                    <a:pt x="185" y="309"/>
                  </a:lnTo>
                  <a:cubicBezTo>
                    <a:pt x="149" y="296"/>
                    <a:pt x="109" y="250"/>
                    <a:pt x="107" y="215"/>
                  </a:cubicBezTo>
                  <a:lnTo>
                    <a:pt x="107" y="213"/>
                  </a:lnTo>
                  <a:lnTo>
                    <a:pt x="107" y="213"/>
                  </a:lnTo>
                  <a:cubicBezTo>
                    <a:pt x="86" y="212"/>
                    <a:pt x="55" y="183"/>
                    <a:pt x="45" y="167"/>
                  </a:cubicBezTo>
                  <a:lnTo>
                    <a:pt x="45" y="167"/>
                  </a:lnTo>
                  <a:cubicBezTo>
                    <a:pt x="39" y="156"/>
                    <a:pt x="35" y="146"/>
                    <a:pt x="32" y="134"/>
                  </a:cubicBezTo>
                  <a:lnTo>
                    <a:pt x="32" y="134"/>
                  </a:lnTo>
                  <a:cubicBezTo>
                    <a:pt x="0" y="0"/>
                    <a:pt x="292" y="9"/>
                    <a:pt x="299" y="111"/>
                  </a:cubicBezTo>
                  <a:lnTo>
                    <a:pt x="299" y="111"/>
                  </a:lnTo>
                  <a:cubicBezTo>
                    <a:pt x="301" y="133"/>
                    <a:pt x="285" y="154"/>
                    <a:pt x="265" y="159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4" name="Freeform 84">
              <a:extLst>
                <a:ext uri="{FF2B5EF4-FFF2-40B4-BE49-F238E27FC236}">
                  <a16:creationId xmlns:a16="http://schemas.microsoft.com/office/drawing/2014/main" id="{38E4AAC8-63EA-C442-AB0D-89DE8467E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9565" y="7326238"/>
              <a:ext cx="1254283" cy="427596"/>
            </a:xfrm>
            <a:custGeom>
              <a:avLst/>
              <a:gdLst>
                <a:gd name="T0" fmla="*/ 0 w 2136"/>
                <a:gd name="T1" fmla="*/ 0 h 726"/>
                <a:gd name="T2" fmla="*/ 0 w 2136"/>
                <a:gd name="T3" fmla="*/ 0 h 726"/>
                <a:gd name="T4" fmla="*/ 59 w 2136"/>
                <a:gd name="T5" fmla="*/ 15 h 726"/>
                <a:gd name="T6" fmla="*/ 66 w 2136"/>
                <a:gd name="T7" fmla="*/ 18 h 726"/>
                <a:gd name="T8" fmla="*/ 66 w 2136"/>
                <a:gd name="T9" fmla="*/ 18 h 726"/>
                <a:gd name="T10" fmla="*/ 1259 w 2136"/>
                <a:gd name="T11" fmla="*/ 714 h 726"/>
                <a:gd name="T12" fmla="*/ 1259 w 2136"/>
                <a:gd name="T13" fmla="*/ 714 h 726"/>
                <a:gd name="T14" fmla="*/ 2135 w 2136"/>
                <a:gd name="T15" fmla="*/ 18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6" h="726">
                  <a:moveTo>
                    <a:pt x="0" y="0"/>
                  </a:moveTo>
                  <a:lnTo>
                    <a:pt x="0" y="0"/>
                  </a:lnTo>
                  <a:cubicBezTo>
                    <a:pt x="25" y="0"/>
                    <a:pt x="37" y="5"/>
                    <a:pt x="59" y="15"/>
                  </a:cubicBezTo>
                  <a:lnTo>
                    <a:pt x="66" y="18"/>
                  </a:lnTo>
                  <a:lnTo>
                    <a:pt x="66" y="18"/>
                  </a:lnTo>
                  <a:cubicBezTo>
                    <a:pt x="318" y="303"/>
                    <a:pt x="858" y="725"/>
                    <a:pt x="1259" y="714"/>
                  </a:cubicBezTo>
                  <a:lnTo>
                    <a:pt x="1259" y="714"/>
                  </a:lnTo>
                  <a:cubicBezTo>
                    <a:pt x="1590" y="704"/>
                    <a:pt x="1935" y="305"/>
                    <a:pt x="2135" y="18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5" name="Freeform 85">
              <a:extLst>
                <a:ext uri="{FF2B5EF4-FFF2-40B4-BE49-F238E27FC236}">
                  <a16:creationId xmlns:a16="http://schemas.microsoft.com/office/drawing/2014/main" id="{78667D46-1DE1-E54F-A094-9CC8CE657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0209" y="10516367"/>
              <a:ext cx="103660" cy="383541"/>
            </a:xfrm>
            <a:custGeom>
              <a:avLst/>
              <a:gdLst>
                <a:gd name="T0" fmla="*/ 0 w 175"/>
                <a:gd name="T1" fmla="*/ 0 h 652"/>
                <a:gd name="T2" fmla="*/ 0 w 175"/>
                <a:gd name="T3" fmla="*/ 0 h 652"/>
                <a:gd name="T4" fmla="*/ 174 w 175"/>
                <a:gd name="T5" fmla="*/ 651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" h="652">
                  <a:moveTo>
                    <a:pt x="0" y="0"/>
                  </a:moveTo>
                  <a:lnTo>
                    <a:pt x="0" y="0"/>
                  </a:lnTo>
                  <a:cubicBezTo>
                    <a:pt x="72" y="193"/>
                    <a:pt x="135" y="440"/>
                    <a:pt x="174" y="651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6" name="Freeform 86">
              <a:extLst>
                <a:ext uri="{FF2B5EF4-FFF2-40B4-BE49-F238E27FC236}">
                  <a16:creationId xmlns:a16="http://schemas.microsoft.com/office/drawing/2014/main" id="{FB976C97-CF1C-9A4E-AB25-8D9DC25CE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5095" y="10881769"/>
              <a:ext cx="165856" cy="18140"/>
            </a:xfrm>
            <a:custGeom>
              <a:avLst/>
              <a:gdLst>
                <a:gd name="T0" fmla="*/ 282 w 283"/>
                <a:gd name="T1" fmla="*/ 29 h 30"/>
                <a:gd name="T2" fmla="*/ 282 w 283"/>
                <a:gd name="T3" fmla="*/ 29 h 30"/>
                <a:gd name="T4" fmla="*/ 0 w 283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30">
                  <a:moveTo>
                    <a:pt x="282" y="29"/>
                  </a:moveTo>
                  <a:lnTo>
                    <a:pt x="282" y="29"/>
                  </a:lnTo>
                  <a:cubicBezTo>
                    <a:pt x="190" y="10"/>
                    <a:pt x="95" y="1"/>
                    <a:pt x="0" y="0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7" name="Freeform 87">
              <a:extLst>
                <a:ext uri="{FF2B5EF4-FFF2-40B4-BE49-F238E27FC236}">
                  <a16:creationId xmlns:a16="http://schemas.microsoft.com/office/drawing/2014/main" id="{5EE37941-81FB-A94F-B65C-8F17E0472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8923" y="10705547"/>
              <a:ext cx="171039" cy="41464"/>
            </a:xfrm>
            <a:custGeom>
              <a:avLst/>
              <a:gdLst>
                <a:gd name="T0" fmla="*/ 292 w 293"/>
                <a:gd name="T1" fmla="*/ 0 h 72"/>
                <a:gd name="T2" fmla="*/ 292 w 293"/>
                <a:gd name="T3" fmla="*/ 0 h 72"/>
                <a:gd name="T4" fmla="*/ 0 w 293"/>
                <a:gd name="T5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3" h="72">
                  <a:moveTo>
                    <a:pt x="292" y="0"/>
                  </a:moveTo>
                  <a:lnTo>
                    <a:pt x="292" y="0"/>
                  </a:lnTo>
                  <a:cubicBezTo>
                    <a:pt x="192" y="16"/>
                    <a:pt x="95" y="40"/>
                    <a:pt x="0" y="71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8" name="Freeform 88">
              <a:extLst>
                <a:ext uri="{FF2B5EF4-FFF2-40B4-BE49-F238E27FC236}">
                  <a16:creationId xmlns:a16="http://schemas.microsoft.com/office/drawing/2014/main" id="{2222F528-56F0-C94A-96FD-A59B89379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4472" y="10855854"/>
              <a:ext cx="183997" cy="10366"/>
            </a:xfrm>
            <a:custGeom>
              <a:avLst/>
              <a:gdLst>
                <a:gd name="T0" fmla="*/ 0 w 312"/>
                <a:gd name="T1" fmla="*/ 18 h 19"/>
                <a:gd name="T2" fmla="*/ 0 w 312"/>
                <a:gd name="T3" fmla="*/ 18 h 19"/>
                <a:gd name="T4" fmla="*/ 311 w 312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2" h="19">
                  <a:moveTo>
                    <a:pt x="0" y="18"/>
                  </a:moveTo>
                  <a:lnTo>
                    <a:pt x="0" y="18"/>
                  </a:lnTo>
                  <a:cubicBezTo>
                    <a:pt x="103" y="3"/>
                    <a:pt x="206" y="4"/>
                    <a:pt x="311" y="0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89" name="Freeform 89">
              <a:extLst>
                <a:ext uri="{FF2B5EF4-FFF2-40B4-BE49-F238E27FC236}">
                  <a16:creationId xmlns:a16="http://schemas.microsoft.com/office/drawing/2014/main" id="{A9FA6625-55AF-E348-A1D7-0921CF642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1405" y="10964697"/>
              <a:ext cx="178814" cy="57013"/>
            </a:xfrm>
            <a:custGeom>
              <a:avLst/>
              <a:gdLst>
                <a:gd name="T0" fmla="*/ 303 w 304"/>
                <a:gd name="T1" fmla="*/ 97 h 98"/>
                <a:gd name="T2" fmla="*/ 303 w 304"/>
                <a:gd name="T3" fmla="*/ 97 h 98"/>
                <a:gd name="T4" fmla="*/ 0 w 304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" h="98">
                  <a:moveTo>
                    <a:pt x="303" y="97"/>
                  </a:moveTo>
                  <a:lnTo>
                    <a:pt x="303" y="97"/>
                  </a:lnTo>
                  <a:cubicBezTo>
                    <a:pt x="206" y="54"/>
                    <a:pt x="104" y="21"/>
                    <a:pt x="0" y="0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90" name="Freeform 90">
              <a:extLst>
                <a:ext uri="{FF2B5EF4-FFF2-40B4-BE49-F238E27FC236}">
                  <a16:creationId xmlns:a16="http://schemas.microsoft.com/office/drawing/2014/main" id="{DDC4EB6F-2CBD-A24C-989C-2FA41B424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3740" y="11000978"/>
              <a:ext cx="163265" cy="5183"/>
            </a:xfrm>
            <a:custGeom>
              <a:avLst/>
              <a:gdLst>
                <a:gd name="T0" fmla="*/ 0 w 277"/>
                <a:gd name="T1" fmla="*/ 3 h 11"/>
                <a:gd name="T2" fmla="*/ 0 w 277"/>
                <a:gd name="T3" fmla="*/ 3 h 11"/>
                <a:gd name="T4" fmla="*/ 276 w 277"/>
                <a:gd name="T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7" h="11">
                  <a:moveTo>
                    <a:pt x="0" y="3"/>
                  </a:moveTo>
                  <a:lnTo>
                    <a:pt x="0" y="3"/>
                  </a:lnTo>
                  <a:cubicBezTo>
                    <a:pt x="93" y="0"/>
                    <a:pt x="184" y="3"/>
                    <a:pt x="276" y="10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91" name="Freeform 91">
              <a:extLst>
                <a:ext uri="{FF2B5EF4-FFF2-40B4-BE49-F238E27FC236}">
                  <a16:creationId xmlns:a16="http://schemas.microsoft.com/office/drawing/2014/main" id="{87AEE5A3-3AF2-CD45-B4F5-A2E72ABD5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606" y="11055398"/>
              <a:ext cx="176222" cy="72562"/>
            </a:xfrm>
            <a:custGeom>
              <a:avLst/>
              <a:gdLst>
                <a:gd name="T0" fmla="*/ 301 w 302"/>
                <a:gd name="T1" fmla="*/ 121 h 122"/>
                <a:gd name="T2" fmla="*/ 301 w 302"/>
                <a:gd name="T3" fmla="*/ 121 h 122"/>
                <a:gd name="T4" fmla="*/ 0 w 302"/>
                <a:gd name="T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" h="122">
                  <a:moveTo>
                    <a:pt x="301" y="121"/>
                  </a:moveTo>
                  <a:lnTo>
                    <a:pt x="301" y="121"/>
                  </a:lnTo>
                  <a:cubicBezTo>
                    <a:pt x="203" y="72"/>
                    <a:pt x="104" y="33"/>
                    <a:pt x="0" y="0"/>
                  </a:cubicBezTo>
                </a:path>
              </a:pathLst>
            </a:custGeom>
            <a:noFill/>
            <a:ln w="6480" cap="flat">
              <a:solidFill>
                <a:srgbClr val="000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92" name="Freeform 92">
              <a:extLst>
                <a:ext uri="{FF2B5EF4-FFF2-40B4-BE49-F238E27FC236}">
                  <a16:creationId xmlns:a16="http://schemas.microsoft.com/office/drawing/2014/main" id="{D474C1FA-5E9A-414F-A68E-6AD763992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201" y="7740877"/>
              <a:ext cx="1842552" cy="2055055"/>
            </a:xfrm>
            <a:custGeom>
              <a:avLst/>
              <a:gdLst>
                <a:gd name="T0" fmla="*/ 3136 w 3137"/>
                <a:gd name="T1" fmla="*/ 0 h 3497"/>
                <a:gd name="T2" fmla="*/ 0 w 3137"/>
                <a:gd name="T3" fmla="*/ 0 h 3497"/>
                <a:gd name="T4" fmla="*/ 0 w 3137"/>
                <a:gd name="T5" fmla="*/ 3496 h 3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7" h="3497">
                  <a:moveTo>
                    <a:pt x="3136" y="0"/>
                  </a:moveTo>
                  <a:lnTo>
                    <a:pt x="0" y="0"/>
                  </a:lnTo>
                  <a:lnTo>
                    <a:pt x="0" y="3496"/>
                  </a:lnTo>
                </a:path>
              </a:pathLst>
            </a:custGeom>
            <a:noFill/>
            <a:ln w="9720" cap="flat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93" name="Freeform 93">
              <a:extLst>
                <a:ext uri="{FF2B5EF4-FFF2-40B4-BE49-F238E27FC236}">
                  <a16:creationId xmlns:a16="http://schemas.microsoft.com/office/drawing/2014/main" id="{3B8EC61B-7EF3-124A-9AB9-17A2C8D64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524" y="9049581"/>
              <a:ext cx="1987677" cy="2044690"/>
            </a:xfrm>
            <a:custGeom>
              <a:avLst/>
              <a:gdLst>
                <a:gd name="T0" fmla="*/ 0 w 3381"/>
                <a:gd name="T1" fmla="*/ 3477 h 3478"/>
                <a:gd name="T2" fmla="*/ 0 w 3381"/>
                <a:gd name="T3" fmla="*/ 0 h 3478"/>
                <a:gd name="T4" fmla="*/ 3380 w 3381"/>
                <a:gd name="T5" fmla="*/ 0 h 3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1" h="3478">
                  <a:moveTo>
                    <a:pt x="0" y="3477"/>
                  </a:moveTo>
                  <a:lnTo>
                    <a:pt x="0" y="0"/>
                  </a:lnTo>
                  <a:lnTo>
                    <a:pt x="3380" y="0"/>
                  </a:lnTo>
                </a:path>
              </a:pathLst>
            </a:custGeom>
            <a:noFill/>
            <a:ln w="9720" cap="flat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94" name="Freeform 94">
              <a:extLst>
                <a:ext uri="{FF2B5EF4-FFF2-40B4-BE49-F238E27FC236}">
                  <a16:creationId xmlns:a16="http://schemas.microsoft.com/office/drawing/2014/main" id="{34FFCFC7-ADD2-414D-AAE3-65084D0C6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851" y="7922282"/>
              <a:ext cx="145124" cy="114026"/>
            </a:xfrm>
            <a:custGeom>
              <a:avLst/>
              <a:gdLst>
                <a:gd name="T0" fmla="*/ 0 w 245"/>
                <a:gd name="T1" fmla="*/ 0 h 195"/>
                <a:gd name="T2" fmla="*/ 0 w 245"/>
                <a:gd name="T3" fmla="*/ 0 h 195"/>
                <a:gd name="T4" fmla="*/ 244 w 245"/>
                <a:gd name="T5" fmla="*/ 19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95">
                  <a:moveTo>
                    <a:pt x="0" y="0"/>
                  </a:moveTo>
                  <a:lnTo>
                    <a:pt x="0" y="0"/>
                  </a:lnTo>
                  <a:cubicBezTo>
                    <a:pt x="40" y="101"/>
                    <a:pt x="137" y="179"/>
                    <a:pt x="244" y="194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95" name="Freeform 95">
              <a:extLst>
                <a:ext uri="{FF2B5EF4-FFF2-40B4-BE49-F238E27FC236}">
                  <a16:creationId xmlns:a16="http://schemas.microsoft.com/office/drawing/2014/main" id="{D821F30E-19B2-9A45-8A8A-0E3AFE8E6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3098" y="8616802"/>
              <a:ext cx="668606" cy="1878833"/>
            </a:xfrm>
            <a:custGeom>
              <a:avLst/>
              <a:gdLst>
                <a:gd name="T0" fmla="*/ 0 w 1139"/>
                <a:gd name="T1" fmla="*/ 0 h 3196"/>
                <a:gd name="T2" fmla="*/ 0 w 1139"/>
                <a:gd name="T3" fmla="*/ 0 h 3196"/>
                <a:gd name="T4" fmla="*/ 1138 w 1139"/>
                <a:gd name="T5" fmla="*/ 3195 h 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9" h="3196">
                  <a:moveTo>
                    <a:pt x="0" y="0"/>
                  </a:moveTo>
                  <a:lnTo>
                    <a:pt x="0" y="0"/>
                  </a:lnTo>
                  <a:cubicBezTo>
                    <a:pt x="198" y="1119"/>
                    <a:pt x="584" y="2204"/>
                    <a:pt x="1138" y="3195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96" name="Freeform 96">
              <a:extLst>
                <a:ext uri="{FF2B5EF4-FFF2-40B4-BE49-F238E27FC236}">
                  <a16:creationId xmlns:a16="http://schemas.microsoft.com/office/drawing/2014/main" id="{965B217F-4789-B446-9DC2-F90CA170B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2691" y="8355061"/>
              <a:ext cx="194363" cy="2415273"/>
            </a:xfrm>
            <a:custGeom>
              <a:avLst/>
              <a:gdLst>
                <a:gd name="T0" fmla="*/ 330 w 331"/>
                <a:gd name="T1" fmla="*/ 0 h 4109"/>
                <a:gd name="T2" fmla="*/ 330 w 331"/>
                <a:gd name="T3" fmla="*/ 0 h 4109"/>
                <a:gd name="T4" fmla="*/ 105 w 331"/>
                <a:gd name="T5" fmla="*/ 4108 h 4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1" h="4109">
                  <a:moveTo>
                    <a:pt x="330" y="0"/>
                  </a:moveTo>
                  <a:lnTo>
                    <a:pt x="330" y="0"/>
                  </a:lnTo>
                  <a:cubicBezTo>
                    <a:pt x="76" y="1352"/>
                    <a:pt x="0" y="2736"/>
                    <a:pt x="105" y="4108"/>
                  </a:cubicBezTo>
                </a:path>
              </a:pathLst>
            </a:custGeom>
            <a:noFill/>
            <a:ln w="6480" cap="flat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V"/>
            </a:p>
          </p:txBody>
        </p:sp>
        <p:sp>
          <p:nvSpPr>
            <p:cNvPr id="97" name="Freeform 112">
              <a:extLst>
                <a:ext uri="{FF2B5EF4-FFF2-40B4-BE49-F238E27FC236}">
                  <a16:creationId xmlns:a16="http://schemas.microsoft.com/office/drawing/2014/main" id="{F1ED575B-A2CE-B74A-B1A7-E794EAEF9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7400" y="4675138"/>
              <a:ext cx="678972" cy="782631"/>
            </a:xfrm>
            <a:custGeom>
              <a:avLst/>
              <a:gdLst>
                <a:gd name="T0" fmla="*/ 1000 w 1157"/>
                <a:gd name="T1" fmla="*/ 212 h 1332"/>
                <a:gd name="T2" fmla="*/ 1000 w 1157"/>
                <a:gd name="T3" fmla="*/ 212 h 1332"/>
                <a:gd name="T4" fmla="*/ 597 w 1157"/>
                <a:gd name="T5" fmla="*/ 1 h 1332"/>
                <a:gd name="T6" fmla="*/ 597 w 1157"/>
                <a:gd name="T7" fmla="*/ 1 h 1332"/>
                <a:gd name="T8" fmla="*/ 325 w 1157"/>
                <a:gd name="T9" fmla="*/ 55 h 1332"/>
                <a:gd name="T10" fmla="*/ 325 w 1157"/>
                <a:gd name="T11" fmla="*/ 55 h 1332"/>
                <a:gd name="T12" fmla="*/ 139 w 1157"/>
                <a:gd name="T13" fmla="*/ 212 h 1332"/>
                <a:gd name="T14" fmla="*/ 139 w 1157"/>
                <a:gd name="T15" fmla="*/ 212 h 1332"/>
                <a:gd name="T16" fmla="*/ 15 w 1157"/>
                <a:gd name="T17" fmla="*/ 602 h 1332"/>
                <a:gd name="T18" fmla="*/ 15 w 1157"/>
                <a:gd name="T19" fmla="*/ 602 h 1332"/>
                <a:gd name="T20" fmla="*/ 161 w 1157"/>
                <a:gd name="T21" fmla="*/ 913 h 1332"/>
                <a:gd name="T22" fmla="*/ 161 w 1157"/>
                <a:gd name="T23" fmla="*/ 913 h 1332"/>
                <a:gd name="T24" fmla="*/ 361 w 1157"/>
                <a:gd name="T25" fmla="*/ 1189 h 1332"/>
                <a:gd name="T26" fmla="*/ 361 w 1157"/>
                <a:gd name="T27" fmla="*/ 1189 h 1332"/>
                <a:gd name="T28" fmla="*/ 381 w 1157"/>
                <a:gd name="T29" fmla="*/ 1298 h 1332"/>
                <a:gd name="T30" fmla="*/ 381 w 1157"/>
                <a:gd name="T31" fmla="*/ 1298 h 1332"/>
                <a:gd name="T32" fmla="*/ 502 w 1157"/>
                <a:gd name="T33" fmla="*/ 1318 h 1332"/>
                <a:gd name="T34" fmla="*/ 502 w 1157"/>
                <a:gd name="T35" fmla="*/ 1318 h 1332"/>
                <a:gd name="T36" fmla="*/ 644 w 1157"/>
                <a:gd name="T37" fmla="*/ 1318 h 1332"/>
                <a:gd name="T38" fmla="*/ 644 w 1157"/>
                <a:gd name="T39" fmla="*/ 1318 h 1332"/>
                <a:gd name="T40" fmla="*/ 759 w 1157"/>
                <a:gd name="T41" fmla="*/ 1298 h 1332"/>
                <a:gd name="T42" fmla="*/ 759 w 1157"/>
                <a:gd name="T43" fmla="*/ 1298 h 1332"/>
                <a:gd name="T44" fmla="*/ 778 w 1157"/>
                <a:gd name="T45" fmla="*/ 1189 h 1332"/>
                <a:gd name="T46" fmla="*/ 778 w 1157"/>
                <a:gd name="T47" fmla="*/ 1189 h 1332"/>
                <a:gd name="T48" fmla="*/ 927 w 1157"/>
                <a:gd name="T49" fmla="*/ 965 h 1332"/>
                <a:gd name="T50" fmla="*/ 927 w 1157"/>
                <a:gd name="T51" fmla="*/ 965 h 1332"/>
                <a:gd name="T52" fmla="*/ 1094 w 1157"/>
                <a:gd name="T53" fmla="*/ 723 h 1332"/>
                <a:gd name="T54" fmla="*/ 1094 w 1157"/>
                <a:gd name="T55" fmla="*/ 723 h 1332"/>
                <a:gd name="T56" fmla="*/ 1000 w 1157"/>
                <a:gd name="T57" fmla="*/ 212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57" h="1332">
                  <a:moveTo>
                    <a:pt x="1000" y="212"/>
                  </a:moveTo>
                  <a:lnTo>
                    <a:pt x="1000" y="212"/>
                  </a:lnTo>
                  <a:cubicBezTo>
                    <a:pt x="902" y="90"/>
                    <a:pt x="756" y="4"/>
                    <a:pt x="597" y="1"/>
                  </a:cubicBezTo>
                  <a:lnTo>
                    <a:pt x="597" y="1"/>
                  </a:lnTo>
                  <a:cubicBezTo>
                    <a:pt x="505" y="0"/>
                    <a:pt x="407" y="12"/>
                    <a:pt x="325" y="55"/>
                  </a:cubicBezTo>
                  <a:lnTo>
                    <a:pt x="325" y="55"/>
                  </a:lnTo>
                  <a:cubicBezTo>
                    <a:pt x="253" y="94"/>
                    <a:pt x="189" y="149"/>
                    <a:pt x="139" y="212"/>
                  </a:cubicBezTo>
                  <a:lnTo>
                    <a:pt x="139" y="212"/>
                  </a:lnTo>
                  <a:cubicBezTo>
                    <a:pt x="50" y="322"/>
                    <a:pt x="0" y="463"/>
                    <a:pt x="15" y="602"/>
                  </a:cubicBezTo>
                  <a:lnTo>
                    <a:pt x="15" y="602"/>
                  </a:lnTo>
                  <a:cubicBezTo>
                    <a:pt x="28" y="718"/>
                    <a:pt x="85" y="825"/>
                    <a:pt x="161" y="913"/>
                  </a:cubicBezTo>
                  <a:lnTo>
                    <a:pt x="161" y="913"/>
                  </a:lnTo>
                  <a:cubicBezTo>
                    <a:pt x="235" y="998"/>
                    <a:pt x="343" y="1068"/>
                    <a:pt x="361" y="1189"/>
                  </a:cubicBezTo>
                  <a:lnTo>
                    <a:pt x="361" y="1189"/>
                  </a:lnTo>
                  <a:cubicBezTo>
                    <a:pt x="367" y="1223"/>
                    <a:pt x="354" y="1270"/>
                    <a:pt x="381" y="1298"/>
                  </a:cubicBezTo>
                  <a:lnTo>
                    <a:pt x="381" y="1298"/>
                  </a:lnTo>
                  <a:cubicBezTo>
                    <a:pt x="411" y="1331"/>
                    <a:pt x="462" y="1318"/>
                    <a:pt x="502" y="1318"/>
                  </a:cubicBezTo>
                  <a:lnTo>
                    <a:pt x="502" y="1318"/>
                  </a:lnTo>
                  <a:cubicBezTo>
                    <a:pt x="549" y="1318"/>
                    <a:pt x="597" y="1318"/>
                    <a:pt x="644" y="1318"/>
                  </a:cubicBezTo>
                  <a:lnTo>
                    <a:pt x="644" y="1318"/>
                  </a:lnTo>
                  <a:cubicBezTo>
                    <a:pt x="679" y="1318"/>
                    <a:pt x="733" y="1327"/>
                    <a:pt x="759" y="1298"/>
                  </a:cubicBezTo>
                  <a:lnTo>
                    <a:pt x="759" y="1298"/>
                  </a:lnTo>
                  <a:cubicBezTo>
                    <a:pt x="785" y="1270"/>
                    <a:pt x="772" y="1223"/>
                    <a:pt x="778" y="1189"/>
                  </a:cubicBezTo>
                  <a:lnTo>
                    <a:pt x="778" y="1189"/>
                  </a:lnTo>
                  <a:cubicBezTo>
                    <a:pt x="791" y="1097"/>
                    <a:pt x="862" y="1025"/>
                    <a:pt x="927" y="965"/>
                  </a:cubicBezTo>
                  <a:lnTo>
                    <a:pt x="927" y="965"/>
                  </a:lnTo>
                  <a:cubicBezTo>
                    <a:pt x="1002" y="897"/>
                    <a:pt x="1060" y="820"/>
                    <a:pt x="1094" y="723"/>
                  </a:cubicBezTo>
                  <a:lnTo>
                    <a:pt x="1094" y="723"/>
                  </a:lnTo>
                  <a:cubicBezTo>
                    <a:pt x="1156" y="545"/>
                    <a:pt x="1118" y="358"/>
                    <a:pt x="1000" y="212"/>
                  </a:cubicBezTo>
                </a:path>
              </a:pathLst>
            </a:custGeom>
            <a:solidFill>
              <a:srgbClr val="FFC02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69BAE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98" name="Freeform 113">
              <a:extLst>
                <a:ext uri="{FF2B5EF4-FFF2-40B4-BE49-F238E27FC236}">
                  <a16:creationId xmlns:a16="http://schemas.microsoft.com/office/drawing/2014/main" id="{335D50F1-1FC1-5840-8EC5-CD4ED1204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1397" y="5012032"/>
              <a:ext cx="303204" cy="505342"/>
            </a:xfrm>
            <a:custGeom>
              <a:avLst/>
              <a:gdLst>
                <a:gd name="T0" fmla="*/ 226 w 515"/>
                <a:gd name="T1" fmla="*/ 686 h 861"/>
                <a:gd name="T2" fmla="*/ 211 w 515"/>
                <a:gd name="T3" fmla="*/ 399 h 861"/>
                <a:gd name="T4" fmla="*/ 152 w 515"/>
                <a:gd name="T5" fmla="*/ 159 h 861"/>
                <a:gd name="T6" fmla="*/ 109 w 515"/>
                <a:gd name="T7" fmla="*/ 117 h 861"/>
                <a:gd name="T8" fmla="*/ 83 w 515"/>
                <a:gd name="T9" fmla="*/ 263 h 861"/>
                <a:gd name="T10" fmla="*/ 158 w 515"/>
                <a:gd name="T11" fmla="*/ 275 h 861"/>
                <a:gd name="T12" fmla="*/ 321 w 515"/>
                <a:gd name="T13" fmla="*/ 127 h 861"/>
                <a:gd name="T14" fmla="*/ 323 w 515"/>
                <a:gd name="T15" fmla="*/ 52 h 861"/>
                <a:gd name="T16" fmla="*/ 230 w 515"/>
                <a:gd name="T17" fmla="*/ 13 h 861"/>
                <a:gd name="T18" fmla="*/ 204 w 515"/>
                <a:gd name="T19" fmla="*/ 64 h 861"/>
                <a:gd name="T20" fmla="*/ 304 w 515"/>
                <a:gd name="T21" fmla="*/ 258 h 861"/>
                <a:gd name="T22" fmla="*/ 390 w 515"/>
                <a:gd name="T23" fmla="*/ 249 h 861"/>
                <a:gd name="T24" fmla="*/ 505 w 515"/>
                <a:gd name="T25" fmla="*/ 136 h 861"/>
                <a:gd name="T26" fmla="*/ 492 w 515"/>
                <a:gd name="T27" fmla="*/ 66 h 861"/>
                <a:gd name="T28" fmla="*/ 351 w 515"/>
                <a:gd name="T29" fmla="*/ 141 h 861"/>
                <a:gd name="T30" fmla="*/ 304 w 515"/>
                <a:gd name="T31" fmla="*/ 325 h 861"/>
                <a:gd name="T32" fmla="*/ 292 w 515"/>
                <a:gd name="T33" fmla="*/ 847 h 861"/>
                <a:gd name="T34" fmla="*/ 311 w 515"/>
                <a:gd name="T35" fmla="*/ 847 h 861"/>
                <a:gd name="T36" fmla="*/ 321 w 515"/>
                <a:gd name="T37" fmla="*/ 653 h 861"/>
                <a:gd name="T38" fmla="*/ 327 w 515"/>
                <a:gd name="T39" fmla="*/ 469 h 861"/>
                <a:gd name="T40" fmla="*/ 338 w 515"/>
                <a:gd name="T41" fmla="*/ 278 h 861"/>
                <a:gd name="T42" fmla="*/ 400 w 515"/>
                <a:gd name="T43" fmla="*/ 118 h 861"/>
                <a:gd name="T44" fmla="*/ 479 w 515"/>
                <a:gd name="T45" fmla="*/ 123 h 861"/>
                <a:gd name="T46" fmla="*/ 444 w 515"/>
                <a:gd name="T47" fmla="*/ 178 h 861"/>
                <a:gd name="T48" fmla="*/ 342 w 515"/>
                <a:gd name="T49" fmla="*/ 232 h 861"/>
                <a:gd name="T50" fmla="*/ 311 w 515"/>
                <a:gd name="T51" fmla="*/ 231 h 861"/>
                <a:gd name="T52" fmla="*/ 235 w 515"/>
                <a:gd name="T53" fmla="*/ 108 h 861"/>
                <a:gd name="T54" fmla="*/ 232 w 515"/>
                <a:gd name="T55" fmla="*/ 65 h 861"/>
                <a:gd name="T56" fmla="*/ 233 w 515"/>
                <a:gd name="T57" fmla="*/ 60 h 861"/>
                <a:gd name="T58" fmla="*/ 235 w 515"/>
                <a:gd name="T59" fmla="*/ 52 h 861"/>
                <a:gd name="T60" fmla="*/ 267 w 515"/>
                <a:gd name="T61" fmla="*/ 32 h 861"/>
                <a:gd name="T62" fmla="*/ 284 w 515"/>
                <a:gd name="T63" fmla="*/ 41 h 861"/>
                <a:gd name="T64" fmla="*/ 290 w 515"/>
                <a:gd name="T65" fmla="*/ 48 h 861"/>
                <a:gd name="T66" fmla="*/ 295 w 515"/>
                <a:gd name="T67" fmla="*/ 55 h 861"/>
                <a:gd name="T68" fmla="*/ 251 w 515"/>
                <a:gd name="T69" fmla="*/ 207 h 861"/>
                <a:gd name="T70" fmla="*/ 124 w 515"/>
                <a:gd name="T71" fmla="*/ 247 h 861"/>
                <a:gd name="T72" fmla="*/ 65 w 515"/>
                <a:gd name="T73" fmla="*/ 139 h 861"/>
                <a:gd name="T74" fmla="*/ 65 w 515"/>
                <a:gd name="T75" fmla="*/ 140 h 861"/>
                <a:gd name="T76" fmla="*/ 71 w 515"/>
                <a:gd name="T77" fmla="*/ 137 h 861"/>
                <a:gd name="T78" fmla="*/ 74 w 515"/>
                <a:gd name="T79" fmla="*/ 137 h 861"/>
                <a:gd name="T80" fmla="*/ 82 w 515"/>
                <a:gd name="T81" fmla="*/ 137 h 861"/>
                <a:gd name="T82" fmla="*/ 83 w 515"/>
                <a:gd name="T83" fmla="*/ 137 h 861"/>
                <a:gd name="T84" fmla="*/ 96 w 515"/>
                <a:gd name="T85" fmla="*/ 141 h 861"/>
                <a:gd name="T86" fmla="*/ 101 w 515"/>
                <a:gd name="T87" fmla="*/ 143 h 861"/>
                <a:gd name="T88" fmla="*/ 126 w 515"/>
                <a:gd name="T89" fmla="*/ 169 h 861"/>
                <a:gd name="T90" fmla="*/ 159 w 515"/>
                <a:gd name="T91" fmla="*/ 243 h 861"/>
                <a:gd name="T92" fmla="*/ 203 w 515"/>
                <a:gd name="T93" fmla="*/ 647 h 861"/>
                <a:gd name="T94" fmla="*/ 211 w 515"/>
                <a:gd name="T95" fmla="*/ 767 h 861"/>
                <a:gd name="T96" fmla="*/ 216 w 515"/>
                <a:gd name="T97" fmla="*/ 85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5" h="861">
                  <a:moveTo>
                    <a:pt x="229" y="850"/>
                  </a:moveTo>
                  <a:lnTo>
                    <a:pt x="229" y="850"/>
                  </a:lnTo>
                  <a:cubicBezTo>
                    <a:pt x="231" y="797"/>
                    <a:pt x="227" y="741"/>
                    <a:pt x="226" y="686"/>
                  </a:cubicBezTo>
                  <a:lnTo>
                    <a:pt x="226" y="686"/>
                  </a:lnTo>
                  <a:cubicBezTo>
                    <a:pt x="224" y="591"/>
                    <a:pt x="219" y="495"/>
                    <a:pt x="211" y="399"/>
                  </a:cubicBezTo>
                  <a:lnTo>
                    <a:pt x="211" y="399"/>
                  </a:lnTo>
                  <a:cubicBezTo>
                    <a:pt x="207" y="347"/>
                    <a:pt x="202" y="295"/>
                    <a:pt x="187" y="245"/>
                  </a:cubicBezTo>
                  <a:lnTo>
                    <a:pt x="187" y="245"/>
                  </a:lnTo>
                  <a:cubicBezTo>
                    <a:pt x="179" y="215"/>
                    <a:pt x="169" y="185"/>
                    <a:pt x="152" y="159"/>
                  </a:cubicBezTo>
                  <a:lnTo>
                    <a:pt x="152" y="159"/>
                  </a:lnTo>
                  <a:cubicBezTo>
                    <a:pt x="141" y="142"/>
                    <a:pt x="127" y="126"/>
                    <a:pt x="109" y="117"/>
                  </a:cubicBezTo>
                  <a:lnTo>
                    <a:pt x="109" y="117"/>
                  </a:lnTo>
                  <a:cubicBezTo>
                    <a:pt x="76" y="101"/>
                    <a:pt x="36" y="112"/>
                    <a:pt x="22" y="146"/>
                  </a:cubicBezTo>
                  <a:lnTo>
                    <a:pt x="22" y="146"/>
                  </a:lnTo>
                  <a:cubicBezTo>
                    <a:pt x="0" y="194"/>
                    <a:pt x="42" y="243"/>
                    <a:pt x="83" y="263"/>
                  </a:cubicBezTo>
                  <a:lnTo>
                    <a:pt x="83" y="263"/>
                  </a:lnTo>
                  <a:cubicBezTo>
                    <a:pt x="106" y="274"/>
                    <a:pt x="132" y="276"/>
                    <a:pt x="158" y="275"/>
                  </a:cubicBezTo>
                  <a:lnTo>
                    <a:pt x="158" y="275"/>
                  </a:lnTo>
                  <a:cubicBezTo>
                    <a:pt x="185" y="273"/>
                    <a:pt x="212" y="267"/>
                    <a:pt x="235" y="254"/>
                  </a:cubicBezTo>
                  <a:lnTo>
                    <a:pt x="235" y="254"/>
                  </a:lnTo>
                  <a:cubicBezTo>
                    <a:pt x="282" y="229"/>
                    <a:pt x="310" y="178"/>
                    <a:pt x="321" y="127"/>
                  </a:cubicBezTo>
                  <a:lnTo>
                    <a:pt x="321" y="127"/>
                  </a:lnTo>
                  <a:cubicBezTo>
                    <a:pt x="325" y="103"/>
                    <a:pt x="328" y="76"/>
                    <a:pt x="323" y="52"/>
                  </a:cubicBezTo>
                  <a:lnTo>
                    <a:pt x="323" y="52"/>
                  </a:lnTo>
                  <a:cubicBezTo>
                    <a:pt x="319" y="34"/>
                    <a:pt x="304" y="19"/>
                    <a:pt x="288" y="11"/>
                  </a:cubicBezTo>
                  <a:lnTo>
                    <a:pt x="288" y="11"/>
                  </a:lnTo>
                  <a:cubicBezTo>
                    <a:pt x="269" y="1"/>
                    <a:pt x="247" y="0"/>
                    <a:pt x="230" y="13"/>
                  </a:cubicBezTo>
                  <a:lnTo>
                    <a:pt x="230" y="13"/>
                  </a:lnTo>
                  <a:cubicBezTo>
                    <a:pt x="214" y="26"/>
                    <a:pt x="206" y="45"/>
                    <a:pt x="204" y="64"/>
                  </a:cubicBezTo>
                  <a:lnTo>
                    <a:pt x="204" y="64"/>
                  </a:lnTo>
                  <a:cubicBezTo>
                    <a:pt x="201" y="101"/>
                    <a:pt x="211" y="142"/>
                    <a:pt x="226" y="175"/>
                  </a:cubicBezTo>
                  <a:lnTo>
                    <a:pt x="226" y="175"/>
                  </a:lnTo>
                  <a:cubicBezTo>
                    <a:pt x="240" y="211"/>
                    <a:pt x="265" y="248"/>
                    <a:pt x="304" y="258"/>
                  </a:cubicBezTo>
                  <a:lnTo>
                    <a:pt x="304" y="258"/>
                  </a:lnTo>
                  <a:cubicBezTo>
                    <a:pt x="332" y="265"/>
                    <a:pt x="364" y="259"/>
                    <a:pt x="390" y="249"/>
                  </a:cubicBezTo>
                  <a:lnTo>
                    <a:pt x="390" y="249"/>
                  </a:lnTo>
                  <a:cubicBezTo>
                    <a:pt x="417" y="238"/>
                    <a:pt x="441" y="222"/>
                    <a:pt x="461" y="201"/>
                  </a:cubicBezTo>
                  <a:lnTo>
                    <a:pt x="461" y="201"/>
                  </a:lnTo>
                  <a:cubicBezTo>
                    <a:pt x="480" y="183"/>
                    <a:pt x="496" y="161"/>
                    <a:pt x="505" y="136"/>
                  </a:cubicBezTo>
                  <a:lnTo>
                    <a:pt x="505" y="136"/>
                  </a:lnTo>
                  <a:cubicBezTo>
                    <a:pt x="514" y="112"/>
                    <a:pt x="513" y="83"/>
                    <a:pt x="492" y="66"/>
                  </a:cubicBezTo>
                  <a:lnTo>
                    <a:pt x="492" y="66"/>
                  </a:lnTo>
                  <a:cubicBezTo>
                    <a:pt x="468" y="47"/>
                    <a:pt x="435" y="50"/>
                    <a:pt x="412" y="67"/>
                  </a:cubicBezTo>
                  <a:lnTo>
                    <a:pt x="412" y="67"/>
                  </a:lnTo>
                  <a:cubicBezTo>
                    <a:pt x="385" y="85"/>
                    <a:pt x="366" y="114"/>
                    <a:pt x="351" y="141"/>
                  </a:cubicBezTo>
                  <a:lnTo>
                    <a:pt x="351" y="141"/>
                  </a:lnTo>
                  <a:cubicBezTo>
                    <a:pt x="321" y="198"/>
                    <a:pt x="308" y="262"/>
                    <a:pt x="304" y="325"/>
                  </a:cubicBezTo>
                  <a:lnTo>
                    <a:pt x="304" y="325"/>
                  </a:lnTo>
                  <a:cubicBezTo>
                    <a:pt x="297" y="464"/>
                    <a:pt x="294" y="603"/>
                    <a:pt x="291" y="742"/>
                  </a:cubicBezTo>
                  <a:lnTo>
                    <a:pt x="291" y="742"/>
                  </a:lnTo>
                  <a:cubicBezTo>
                    <a:pt x="290" y="777"/>
                    <a:pt x="291" y="812"/>
                    <a:pt x="292" y="847"/>
                  </a:cubicBezTo>
                  <a:lnTo>
                    <a:pt x="292" y="847"/>
                  </a:lnTo>
                  <a:cubicBezTo>
                    <a:pt x="292" y="860"/>
                    <a:pt x="310" y="860"/>
                    <a:pt x="311" y="847"/>
                  </a:cubicBezTo>
                  <a:lnTo>
                    <a:pt x="311" y="847"/>
                  </a:lnTo>
                  <a:cubicBezTo>
                    <a:pt x="314" y="814"/>
                    <a:pt x="317" y="781"/>
                    <a:pt x="317" y="748"/>
                  </a:cubicBezTo>
                  <a:lnTo>
                    <a:pt x="317" y="748"/>
                  </a:lnTo>
                  <a:cubicBezTo>
                    <a:pt x="319" y="716"/>
                    <a:pt x="320" y="685"/>
                    <a:pt x="321" y="653"/>
                  </a:cubicBezTo>
                  <a:lnTo>
                    <a:pt x="321" y="653"/>
                  </a:lnTo>
                  <a:cubicBezTo>
                    <a:pt x="323" y="592"/>
                    <a:pt x="325" y="530"/>
                    <a:pt x="327" y="469"/>
                  </a:cubicBezTo>
                  <a:lnTo>
                    <a:pt x="327" y="469"/>
                  </a:lnTo>
                  <a:cubicBezTo>
                    <a:pt x="329" y="436"/>
                    <a:pt x="330" y="403"/>
                    <a:pt x="331" y="370"/>
                  </a:cubicBezTo>
                  <a:lnTo>
                    <a:pt x="331" y="370"/>
                  </a:lnTo>
                  <a:cubicBezTo>
                    <a:pt x="333" y="339"/>
                    <a:pt x="334" y="309"/>
                    <a:pt x="338" y="278"/>
                  </a:cubicBezTo>
                  <a:lnTo>
                    <a:pt x="338" y="278"/>
                  </a:lnTo>
                  <a:cubicBezTo>
                    <a:pt x="346" y="221"/>
                    <a:pt x="365" y="165"/>
                    <a:pt x="400" y="118"/>
                  </a:cubicBezTo>
                  <a:lnTo>
                    <a:pt x="400" y="118"/>
                  </a:lnTo>
                  <a:cubicBezTo>
                    <a:pt x="414" y="101"/>
                    <a:pt x="434" y="79"/>
                    <a:pt x="459" y="82"/>
                  </a:cubicBezTo>
                  <a:lnTo>
                    <a:pt x="459" y="82"/>
                  </a:lnTo>
                  <a:cubicBezTo>
                    <a:pt x="481" y="85"/>
                    <a:pt x="484" y="104"/>
                    <a:pt x="479" y="123"/>
                  </a:cubicBezTo>
                  <a:lnTo>
                    <a:pt x="479" y="123"/>
                  </a:lnTo>
                  <a:cubicBezTo>
                    <a:pt x="473" y="144"/>
                    <a:pt x="458" y="163"/>
                    <a:pt x="444" y="178"/>
                  </a:cubicBezTo>
                  <a:lnTo>
                    <a:pt x="444" y="178"/>
                  </a:lnTo>
                  <a:cubicBezTo>
                    <a:pt x="426" y="196"/>
                    <a:pt x="406" y="212"/>
                    <a:pt x="383" y="221"/>
                  </a:cubicBezTo>
                  <a:lnTo>
                    <a:pt x="383" y="221"/>
                  </a:lnTo>
                  <a:cubicBezTo>
                    <a:pt x="371" y="226"/>
                    <a:pt x="357" y="230"/>
                    <a:pt x="342" y="232"/>
                  </a:cubicBezTo>
                  <a:lnTo>
                    <a:pt x="342" y="232"/>
                  </a:lnTo>
                  <a:cubicBezTo>
                    <a:pt x="331" y="232"/>
                    <a:pt x="321" y="233"/>
                    <a:pt x="311" y="231"/>
                  </a:cubicBezTo>
                  <a:lnTo>
                    <a:pt x="311" y="231"/>
                  </a:lnTo>
                  <a:cubicBezTo>
                    <a:pt x="297" y="227"/>
                    <a:pt x="286" y="218"/>
                    <a:pt x="276" y="206"/>
                  </a:cubicBezTo>
                  <a:lnTo>
                    <a:pt x="276" y="206"/>
                  </a:lnTo>
                  <a:cubicBezTo>
                    <a:pt x="254" y="179"/>
                    <a:pt x="241" y="142"/>
                    <a:pt x="235" y="108"/>
                  </a:cubicBezTo>
                  <a:lnTo>
                    <a:pt x="235" y="108"/>
                  </a:lnTo>
                  <a:cubicBezTo>
                    <a:pt x="233" y="95"/>
                    <a:pt x="232" y="80"/>
                    <a:pt x="232" y="65"/>
                  </a:cubicBezTo>
                  <a:lnTo>
                    <a:pt x="232" y="65"/>
                  </a:lnTo>
                  <a:cubicBezTo>
                    <a:pt x="232" y="64"/>
                    <a:pt x="233" y="60"/>
                    <a:pt x="233" y="62"/>
                  </a:cubicBezTo>
                  <a:lnTo>
                    <a:pt x="233" y="62"/>
                  </a:lnTo>
                  <a:cubicBezTo>
                    <a:pt x="232" y="64"/>
                    <a:pt x="233" y="60"/>
                    <a:pt x="233" y="60"/>
                  </a:cubicBezTo>
                  <a:lnTo>
                    <a:pt x="233" y="60"/>
                  </a:lnTo>
                  <a:cubicBezTo>
                    <a:pt x="234" y="57"/>
                    <a:pt x="235" y="54"/>
                    <a:pt x="235" y="52"/>
                  </a:cubicBezTo>
                  <a:lnTo>
                    <a:pt x="235" y="52"/>
                  </a:lnTo>
                  <a:cubicBezTo>
                    <a:pt x="239" y="43"/>
                    <a:pt x="243" y="36"/>
                    <a:pt x="251" y="33"/>
                  </a:cubicBezTo>
                  <a:lnTo>
                    <a:pt x="251" y="33"/>
                  </a:lnTo>
                  <a:cubicBezTo>
                    <a:pt x="255" y="30"/>
                    <a:pt x="262" y="30"/>
                    <a:pt x="267" y="32"/>
                  </a:cubicBezTo>
                  <a:lnTo>
                    <a:pt x="267" y="32"/>
                  </a:lnTo>
                  <a:cubicBezTo>
                    <a:pt x="273" y="34"/>
                    <a:pt x="280" y="37"/>
                    <a:pt x="284" y="41"/>
                  </a:cubicBezTo>
                  <a:lnTo>
                    <a:pt x="284" y="41"/>
                  </a:lnTo>
                  <a:cubicBezTo>
                    <a:pt x="285" y="43"/>
                    <a:pt x="287" y="43"/>
                    <a:pt x="288" y="45"/>
                  </a:cubicBezTo>
                  <a:lnTo>
                    <a:pt x="288" y="45"/>
                  </a:lnTo>
                  <a:cubicBezTo>
                    <a:pt x="289" y="47"/>
                    <a:pt x="290" y="48"/>
                    <a:pt x="290" y="48"/>
                  </a:cubicBezTo>
                  <a:lnTo>
                    <a:pt x="290" y="48"/>
                  </a:lnTo>
                  <a:cubicBezTo>
                    <a:pt x="293" y="51"/>
                    <a:pt x="294" y="54"/>
                    <a:pt x="295" y="55"/>
                  </a:cubicBezTo>
                  <a:lnTo>
                    <a:pt x="295" y="55"/>
                  </a:lnTo>
                  <a:cubicBezTo>
                    <a:pt x="297" y="63"/>
                    <a:pt x="297" y="73"/>
                    <a:pt x="297" y="83"/>
                  </a:cubicBezTo>
                  <a:lnTo>
                    <a:pt x="297" y="83"/>
                  </a:lnTo>
                  <a:cubicBezTo>
                    <a:pt x="296" y="127"/>
                    <a:pt x="282" y="174"/>
                    <a:pt x="251" y="207"/>
                  </a:cubicBezTo>
                  <a:lnTo>
                    <a:pt x="251" y="207"/>
                  </a:lnTo>
                  <a:cubicBezTo>
                    <a:pt x="219" y="241"/>
                    <a:pt x="170" y="253"/>
                    <a:pt x="124" y="247"/>
                  </a:cubicBezTo>
                  <a:lnTo>
                    <a:pt x="124" y="247"/>
                  </a:lnTo>
                  <a:cubicBezTo>
                    <a:pt x="88" y="242"/>
                    <a:pt x="42" y="211"/>
                    <a:pt x="43" y="171"/>
                  </a:cubicBezTo>
                  <a:lnTo>
                    <a:pt x="43" y="171"/>
                  </a:lnTo>
                  <a:cubicBezTo>
                    <a:pt x="43" y="158"/>
                    <a:pt x="52" y="146"/>
                    <a:pt x="65" y="139"/>
                  </a:cubicBezTo>
                  <a:lnTo>
                    <a:pt x="65" y="139"/>
                  </a:lnTo>
                  <a:cubicBezTo>
                    <a:pt x="68" y="138"/>
                    <a:pt x="65" y="139"/>
                    <a:pt x="65" y="140"/>
                  </a:cubicBezTo>
                  <a:lnTo>
                    <a:pt x="65" y="140"/>
                  </a:lnTo>
                  <a:cubicBezTo>
                    <a:pt x="66" y="139"/>
                    <a:pt x="66" y="139"/>
                    <a:pt x="67" y="139"/>
                  </a:cubicBezTo>
                  <a:lnTo>
                    <a:pt x="67" y="139"/>
                  </a:lnTo>
                  <a:cubicBezTo>
                    <a:pt x="68" y="138"/>
                    <a:pt x="69" y="138"/>
                    <a:pt x="71" y="137"/>
                  </a:cubicBezTo>
                  <a:lnTo>
                    <a:pt x="71" y="137"/>
                  </a:lnTo>
                  <a:cubicBezTo>
                    <a:pt x="72" y="137"/>
                    <a:pt x="76" y="137"/>
                    <a:pt x="74" y="137"/>
                  </a:cubicBezTo>
                  <a:lnTo>
                    <a:pt x="74" y="137"/>
                  </a:lnTo>
                  <a:cubicBezTo>
                    <a:pt x="72" y="137"/>
                    <a:pt x="77" y="137"/>
                    <a:pt x="78" y="137"/>
                  </a:cubicBezTo>
                  <a:lnTo>
                    <a:pt x="78" y="137"/>
                  </a:lnTo>
                  <a:cubicBezTo>
                    <a:pt x="79" y="137"/>
                    <a:pt x="80" y="137"/>
                    <a:pt x="82" y="137"/>
                  </a:cubicBezTo>
                  <a:lnTo>
                    <a:pt x="82" y="137"/>
                  </a:lnTo>
                  <a:cubicBezTo>
                    <a:pt x="85" y="137"/>
                    <a:pt x="81" y="137"/>
                    <a:pt x="83" y="137"/>
                  </a:cubicBezTo>
                  <a:lnTo>
                    <a:pt x="83" y="137"/>
                  </a:lnTo>
                  <a:cubicBezTo>
                    <a:pt x="87" y="137"/>
                    <a:pt x="90" y="138"/>
                    <a:pt x="93" y="140"/>
                  </a:cubicBezTo>
                  <a:lnTo>
                    <a:pt x="93" y="140"/>
                  </a:lnTo>
                  <a:cubicBezTo>
                    <a:pt x="94" y="140"/>
                    <a:pt x="94" y="140"/>
                    <a:pt x="96" y="141"/>
                  </a:cubicBezTo>
                  <a:lnTo>
                    <a:pt x="96" y="141"/>
                  </a:lnTo>
                  <a:cubicBezTo>
                    <a:pt x="97" y="142"/>
                    <a:pt x="99" y="142"/>
                    <a:pt x="101" y="143"/>
                  </a:cubicBezTo>
                  <a:lnTo>
                    <a:pt x="101" y="143"/>
                  </a:lnTo>
                  <a:cubicBezTo>
                    <a:pt x="104" y="145"/>
                    <a:pt x="106" y="147"/>
                    <a:pt x="109" y="150"/>
                  </a:cubicBezTo>
                  <a:lnTo>
                    <a:pt x="109" y="150"/>
                  </a:lnTo>
                  <a:cubicBezTo>
                    <a:pt x="116" y="155"/>
                    <a:pt x="121" y="163"/>
                    <a:pt x="126" y="169"/>
                  </a:cubicBezTo>
                  <a:lnTo>
                    <a:pt x="126" y="169"/>
                  </a:lnTo>
                  <a:cubicBezTo>
                    <a:pt x="142" y="191"/>
                    <a:pt x="151" y="217"/>
                    <a:pt x="159" y="243"/>
                  </a:cubicBezTo>
                  <a:lnTo>
                    <a:pt x="159" y="243"/>
                  </a:lnTo>
                  <a:cubicBezTo>
                    <a:pt x="173" y="290"/>
                    <a:pt x="180" y="338"/>
                    <a:pt x="184" y="388"/>
                  </a:cubicBezTo>
                  <a:lnTo>
                    <a:pt x="184" y="388"/>
                  </a:lnTo>
                  <a:cubicBezTo>
                    <a:pt x="192" y="474"/>
                    <a:pt x="196" y="561"/>
                    <a:pt x="203" y="647"/>
                  </a:cubicBezTo>
                  <a:lnTo>
                    <a:pt x="203" y="647"/>
                  </a:lnTo>
                  <a:cubicBezTo>
                    <a:pt x="206" y="687"/>
                    <a:pt x="208" y="727"/>
                    <a:pt x="211" y="767"/>
                  </a:cubicBezTo>
                  <a:lnTo>
                    <a:pt x="211" y="767"/>
                  </a:lnTo>
                  <a:cubicBezTo>
                    <a:pt x="212" y="792"/>
                    <a:pt x="213" y="817"/>
                    <a:pt x="215" y="841"/>
                  </a:cubicBezTo>
                  <a:lnTo>
                    <a:pt x="215" y="841"/>
                  </a:lnTo>
                  <a:cubicBezTo>
                    <a:pt x="215" y="844"/>
                    <a:pt x="216" y="847"/>
                    <a:pt x="216" y="850"/>
                  </a:cubicBezTo>
                  <a:lnTo>
                    <a:pt x="216" y="850"/>
                  </a:lnTo>
                  <a:cubicBezTo>
                    <a:pt x="217" y="858"/>
                    <a:pt x="229" y="859"/>
                    <a:pt x="229" y="85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69BAE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99" name="Freeform 114">
              <a:extLst>
                <a:ext uri="{FF2B5EF4-FFF2-40B4-BE49-F238E27FC236}">
                  <a16:creationId xmlns:a16="http://schemas.microsoft.com/office/drawing/2014/main" id="{31F63495-1413-FB45-9150-78FFEED4B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5817" y="5449996"/>
              <a:ext cx="189180" cy="18140"/>
            </a:xfrm>
            <a:custGeom>
              <a:avLst/>
              <a:gdLst>
                <a:gd name="T0" fmla="*/ 322 w 323"/>
                <a:gd name="T1" fmla="*/ 31 h 32"/>
                <a:gd name="T2" fmla="*/ 0 w 323"/>
                <a:gd name="T3" fmla="*/ 31 h 32"/>
                <a:gd name="T4" fmla="*/ 0 w 323"/>
                <a:gd name="T5" fmla="*/ 0 h 32"/>
                <a:gd name="T6" fmla="*/ 322 w 323"/>
                <a:gd name="T7" fmla="*/ 0 h 32"/>
                <a:gd name="T8" fmla="*/ 322 w 323"/>
                <a:gd name="T9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32">
                  <a:moveTo>
                    <a:pt x="322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322" y="0"/>
                  </a:lnTo>
                  <a:lnTo>
                    <a:pt x="322" y="31"/>
                  </a:lnTo>
                </a:path>
              </a:pathLst>
            </a:custGeom>
            <a:solidFill>
              <a:srgbClr val="0082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69BAE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  <p:sp>
          <p:nvSpPr>
            <p:cNvPr id="100" name="Freeform 115">
              <a:extLst>
                <a:ext uri="{FF2B5EF4-FFF2-40B4-BE49-F238E27FC236}">
                  <a16:creationId xmlns:a16="http://schemas.microsoft.com/office/drawing/2014/main" id="{B58E5177-E264-2843-B6B6-90D5651F3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0268" y="5462952"/>
              <a:ext cx="220278" cy="93294"/>
            </a:xfrm>
            <a:custGeom>
              <a:avLst/>
              <a:gdLst>
                <a:gd name="T0" fmla="*/ 366 w 375"/>
                <a:gd name="T1" fmla="*/ 120 h 160"/>
                <a:gd name="T2" fmla="*/ 366 w 375"/>
                <a:gd name="T3" fmla="*/ 120 h 160"/>
                <a:gd name="T4" fmla="*/ 366 w 375"/>
                <a:gd name="T5" fmla="*/ 95 h 160"/>
                <a:gd name="T6" fmla="*/ 369 w 375"/>
                <a:gd name="T7" fmla="*/ 94 h 160"/>
                <a:gd name="T8" fmla="*/ 369 w 375"/>
                <a:gd name="T9" fmla="*/ 94 h 160"/>
                <a:gd name="T10" fmla="*/ 369 w 375"/>
                <a:gd name="T11" fmla="*/ 70 h 160"/>
                <a:gd name="T12" fmla="*/ 366 w 375"/>
                <a:gd name="T13" fmla="*/ 66 h 160"/>
                <a:gd name="T14" fmla="*/ 366 w 375"/>
                <a:gd name="T15" fmla="*/ 66 h 160"/>
                <a:gd name="T16" fmla="*/ 367 w 375"/>
                <a:gd name="T17" fmla="*/ 41 h 160"/>
                <a:gd name="T18" fmla="*/ 367 w 375"/>
                <a:gd name="T19" fmla="*/ 41 h 160"/>
                <a:gd name="T20" fmla="*/ 369 w 375"/>
                <a:gd name="T21" fmla="*/ 17 h 160"/>
                <a:gd name="T22" fmla="*/ 361 w 375"/>
                <a:gd name="T23" fmla="*/ 6 h 160"/>
                <a:gd name="T24" fmla="*/ 361 w 375"/>
                <a:gd name="T25" fmla="*/ 6 h 160"/>
                <a:gd name="T26" fmla="*/ 347 w 375"/>
                <a:gd name="T27" fmla="*/ 0 h 160"/>
                <a:gd name="T28" fmla="*/ 27 w 375"/>
                <a:gd name="T29" fmla="*/ 0 h 160"/>
                <a:gd name="T30" fmla="*/ 27 w 375"/>
                <a:gd name="T31" fmla="*/ 0 h 160"/>
                <a:gd name="T32" fmla="*/ 14 w 375"/>
                <a:gd name="T33" fmla="*/ 6 h 160"/>
                <a:gd name="T34" fmla="*/ 6 w 375"/>
                <a:gd name="T35" fmla="*/ 17 h 160"/>
                <a:gd name="T36" fmla="*/ 6 w 375"/>
                <a:gd name="T37" fmla="*/ 17 h 160"/>
                <a:gd name="T38" fmla="*/ 7 w 375"/>
                <a:gd name="T39" fmla="*/ 41 h 160"/>
                <a:gd name="T40" fmla="*/ 7 w 375"/>
                <a:gd name="T41" fmla="*/ 41 h 160"/>
                <a:gd name="T42" fmla="*/ 9 w 375"/>
                <a:gd name="T43" fmla="*/ 66 h 160"/>
                <a:gd name="T44" fmla="*/ 6 w 375"/>
                <a:gd name="T45" fmla="*/ 70 h 160"/>
                <a:gd name="T46" fmla="*/ 6 w 375"/>
                <a:gd name="T47" fmla="*/ 70 h 160"/>
                <a:gd name="T48" fmla="*/ 6 w 375"/>
                <a:gd name="T49" fmla="*/ 94 h 160"/>
                <a:gd name="T50" fmla="*/ 9 w 375"/>
                <a:gd name="T51" fmla="*/ 95 h 160"/>
                <a:gd name="T52" fmla="*/ 9 w 375"/>
                <a:gd name="T53" fmla="*/ 95 h 160"/>
                <a:gd name="T54" fmla="*/ 9 w 375"/>
                <a:gd name="T55" fmla="*/ 120 h 160"/>
                <a:gd name="T56" fmla="*/ 6 w 375"/>
                <a:gd name="T57" fmla="*/ 123 h 160"/>
                <a:gd name="T58" fmla="*/ 6 w 375"/>
                <a:gd name="T59" fmla="*/ 123 h 160"/>
                <a:gd name="T60" fmla="*/ 7 w 375"/>
                <a:gd name="T61" fmla="*/ 147 h 160"/>
                <a:gd name="T62" fmla="*/ 9 w 375"/>
                <a:gd name="T63" fmla="*/ 148 h 160"/>
                <a:gd name="T64" fmla="*/ 9 w 375"/>
                <a:gd name="T65" fmla="*/ 148 h 160"/>
                <a:gd name="T66" fmla="*/ 33 w 375"/>
                <a:gd name="T67" fmla="*/ 159 h 160"/>
                <a:gd name="T68" fmla="*/ 341 w 375"/>
                <a:gd name="T69" fmla="*/ 159 h 160"/>
                <a:gd name="T70" fmla="*/ 341 w 375"/>
                <a:gd name="T71" fmla="*/ 159 h 160"/>
                <a:gd name="T72" fmla="*/ 366 w 375"/>
                <a:gd name="T73" fmla="*/ 148 h 160"/>
                <a:gd name="T74" fmla="*/ 367 w 375"/>
                <a:gd name="T75" fmla="*/ 147 h 160"/>
                <a:gd name="T76" fmla="*/ 367 w 375"/>
                <a:gd name="T77" fmla="*/ 147 h 160"/>
                <a:gd name="T78" fmla="*/ 368 w 375"/>
                <a:gd name="T79" fmla="*/ 123 h 160"/>
                <a:gd name="T80" fmla="*/ 366 w 375"/>
                <a:gd name="T81" fmla="*/ 12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5" h="160">
                  <a:moveTo>
                    <a:pt x="366" y="120"/>
                  </a:moveTo>
                  <a:lnTo>
                    <a:pt x="366" y="120"/>
                  </a:lnTo>
                  <a:cubicBezTo>
                    <a:pt x="360" y="113"/>
                    <a:pt x="361" y="102"/>
                    <a:pt x="366" y="95"/>
                  </a:cubicBezTo>
                  <a:lnTo>
                    <a:pt x="369" y="94"/>
                  </a:lnTo>
                  <a:lnTo>
                    <a:pt x="369" y="94"/>
                  </a:lnTo>
                  <a:cubicBezTo>
                    <a:pt x="374" y="87"/>
                    <a:pt x="374" y="77"/>
                    <a:pt x="369" y="70"/>
                  </a:cubicBezTo>
                  <a:lnTo>
                    <a:pt x="366" y="66"/>
                  </a:lnTo>
                  <a:lnTo>
                    <a:pt x="366" y="66"/>
                  </a:lnTo>
                  <a:cubicBezTo>
                    <a:pt x="361" y="58"/>
                    <a:pt x="361" y="47"/>
                    <a:pt x="367" y="41"/>
                  </a:cubicBezTo>
                  <a:lnTo>
                    <a:pt x="367" y="41"/>
                  </a:lnTo>
                  <a:cubicBezTo>
                    <a:pt x="374" y="36"/>
                    <a:pt x="374" y="25"/>
                    <a:pt x="369" y="17"/>
                  </a:cubicBezTo>
                  <a:lnTo>
                    <a:pt x="361" y="6"/>
                  </a:lnTo>
                  <a:lnTo>
                    <a:pt x="361" y="6"/>
                  </a:lnTo>
                  <a:cubicBezTo>
                    <a:pt x="358" y="2"/>
                    <a:pt x="353" y="0"/>
                    <a:pt x="347" y="0"/>
                  </a:cubicBezTo>
                  <a:lnTo>
                    <a:pt x="27" y="0"/>
                  </a:lnTo>
                  <a:lnTo>
                    <a:pt x="27" y="0"/>
                  </a:lnTo>
                  <a:cubicBezTo>
                    <a:pt x="22" y="0"/>
                    <a:pt x="17" y="2"/>
                    <a:pt x="14" y="6"/>
                  </a:cubicBezTo>
                  <a:lnTo>
                    <a:pt x="6" y="17"/>
                  </a:lnTo>
                  <a:lnTo>
                    <a:pt x="6" y="17"/>
                  </a:lnTo>
                  <a:cubicBezTo>
                    <a:pt x="0" y="25"/>
                    <a:pt x="1" y="36"/>
                    <a:pt x="7" y="41"/>
                  </a:cubicBezTo>
                  <a:lnTo>
                    <a:pt x="7" y="41"/>
                  </a:lnTo>
                  <a:cubicBezTo>
                    <a:pt x="14" y="47"/>
                    <a:pt x="14" y="58"/>
                    <a:pt x="9" y="66"/>
                  </a:cubicBezTo>
                  <a:lnTo>
                    <a:pt x="6" y="70"/>
                  </a:lnTo>
                  <a:lnTo>
                    <a:pt x="6" y="70"/>
                  </a:lnTo>
                  <a:cubicBezTo>
                    <a:pt x="0" y="77"/>
                    <a:pt x="1" y="87"/>
                    <a:pt x="6" y="94"/>
                  </a:cubicBezTo>
                  <a:lnTo>
                    <a:pt x="9" y="95"/>
                  </a:lnTo>
                  <a:lnTo>
                    <a:pt x="9" y="95"/>
                  </a:lnTo>
                  <a:cubicBezTo>
                    <a:pt x="14" y="102"/>
                    <a:pt x="14" y="113"/>
                    <a:pt x="9" y="120"/>
                  </a:cubicBezTo>
                  <a:lnTo>
                    <a:pt x="6" y="123"/>
                  </a:lnTo>
                  <a:lnTo>
                    <a:pt x="6" y="123"/>
                  </a:lnTo>
                  <a:cubicBezTo>
                    <a:pt x="1" y="129"/>
                    <a:pt x="2" y="140"/>
                    <a:pt x="7" y="147"/>
                  </a:cubicBezTo>
                  <a:lnTo>
                    <a:pt x="9" y="148"/>
                  </a:lnTo>
                  <a:lnTo>
                    <a:pt x="9" y="148"/>
                  </a:lnTo>
                  <a:cubicBezTo>
                    <a:pt x="15" y="155"/>
                    <a:pt x="24" y="159"/>
                    <a:pt x="33" y="159"/>
                  </a:cubicBezTo>
                  <a:lnTo>
                    <a:pt x="341" y="159"/>
                  </a:lnTo>
                  <a:lnTo>
                    <a:pt x="341" y="159"/>
                  </a:lnTo>
                  <a:cubicBezTo>
                    <a:pt x="351" y="159"/>
                    <a:pt x="359" y="155"/>
                    <a:pt x="366" y="148"/>
                  </a:cubicBezTo>
                  <a:lnTo>
                    <a:pt x="367" y="147"/>
                  </a:lnTo>
                  <a:lnTo>
                    <a:pt x="367" y="147"/>
                  </a:lnTo>
                  <a:cubicBezTo>
                    <a:pt x="374" y="140"/>
                    <a:pt x="374" y="129"/>
                    <a:pt x="368" y="123"/>
                  </a:cubicBezTo>
                  <a:lnTo>
                    <a:pt x="366" y="120"/>
                  </a:lnTo>
                </a:path>
              </a:pathLst>
            </a:custGeom>
            <a:solidFill>
              <a:srgbClr val="92D3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69BAE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V"/>
            </a:p>
          </p:txBody>
        </p:sp>
      </p:grpSp>
      <p:sp>
        <p:nvSpPr>
          <p:cNvPr id="101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1073513" y="657580"/>
            <a:ext cx="221522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2021-2022 Öğrenim (Güz)</a:t>
            </a:r>
          </a:p>
          <a:p>
            <a:pPr algn="ctr"/>
            <a:r>
              <a:rPr lang="tr-TR" sz="8000" b="1" dirty="0" smtClean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 ve </a:t>
            </a:r>
          </a:p>
          <a:p>
            <a:pPr algn="ctr"/>
            <a:r>
              <a:rPr lang="tr-TR" sz="8000" b="1" dirty="0" smtClean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Staj Hareketlilik İlanı</a:t>
            </a:r>
            <a:endParaRPr lang="en-US" sz="8000" b="1" dirty="0">
              <a:solidFill>
                <a:schemeClr val="tx2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57612" y="3792372"/>
            <a:ext cx="11365865" cy="1098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Başvuru Tarihleri</a:t>
            </a:r>
            <a:r>
              <a:rPr lang="tr-TR" sz="4800" dirty="0" smtClean="0"/>
              <a:t>:</a:t>
            </a:r>
          </a:p>
          <a:p>
            <a:endParaRPr lang="tr-TR" sz="4800" dirty="0"/>
          </a:p>
          <a:p>
            <a:r>
              <a:rPr lang="tr-TR" sz="4800" b="1" dirty="0" smtClean="0"/>
              <a:t>16.02.2021 – 7. 03. 2021</a:t>
            </a:r>
          </a:p>
          <a:p>
            <a:endParaRPr lang="tr-TR" sz="4800" b="1" dirty="0" smtClean="0"/>
          </a:p>
          <a:p>
            <a:r>
              <a:rPr lang="tr-TR" sz="4800" dirty="0" smtClean="0"/>
              <a:t>BAŞVURULAR BUGÜN BAŞLADI !!!</a:t>
            </a:r>
          </a:p>
          <a:p>
            <a:endParaRPr lang="tr-TR" dirty="0" smtClean="0">
              <a:hlinkClick r:id="rId2"/>
            </a:endParaRPr>
          </a:p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://erasmus.bartin.edu.tr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r>
              <a:rPr lang="tr-TR" dirty="0" smtClean="0"/>
              <a:t>Detaylı bilgi için ilanlarımızı inceleyebilirsiniz. </a:t>
            </a:r>
          </a:p>
          <a:p>
            <a:endParaRPr lang="tr-TR" dirty="0" smtClean="0"/>
          </a:p>
          <a:p>
            <a:r>
              <a:rPr lang="tr-TR" b="1" dirty="0" smtClean="0"/>
              <a:t>Sorularınız için:</a:t>
            </a:r>
          </a:p>
          <a:p>
            <a:r>
              <a:rPr lang="tr-TR" dirty="0" smtClean="0">
                <a:hlinkClick r:id="rId3"/>
              </a:rPr>
              <a:t>ulik@bartin.edu.tr</a:t>
            </a:r>
            <a:r>
              <a:rPr lang="tr-TR" dirty="0" smtClean="0"/>
              <a:t> ;</a:t>
            </a:r>
          </a:p>
          <a:p>
            <a:endParaRPr lang="tr-TR" dirty="0" smtClean="0"/>
          </a:p>
          <a:p>
            <a:r>
              <a:rPr lang="tr-TR" b="1" dirty="0" smtClean="0"/>
              <a:t>Başvuru  için:</a:t>
            </a:r>
          </a:p>
          <a:p>
            <a:r>
              <a:rPr lang="tr-TR" dirty="0" smtClean="0">
                <a:hlinkClick r:id="rId4"/>
              </a:rPr>
              <a:t>international@personel.bartin.edu.tr</a:t>
            </a:r>
            <a:r>
              <a:rPr lang="tr-TR" dirty="0" smtClean="0"/>
              <a:t>  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01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2">
            <a:extLst>
              <a:ext uri="{FF2B5EF4-FFF2-40B4-BE49-F238E27FC236}">
                <a16:creationId xmlns:a16="http://schemas.microsoft.com/office/drawing/2014/main" id="{FEEDD061-17B9-044D-B2D7-147809A12651}"/>
              </a:ext>
            </a:extLst>
          </p:cNvPr>
          <p:cNvGrpSpPr/>
          <p:nvPr/>
        </p:nvGrpSpPr>
        <p:grpSpPr>
          <a:xfrm>
            <a:off x="2466466" y="3306665"/>
            <a:ext cx="20013745" cy="5750792"/>
            <a:chOff x="2079656" y="3982605"/>
            <a:chExt cx="20013745" cy="5750792"/>
          </a:xfrm>
        </p:grpSpPr>
        <p:grpSp>
          <p:nvGrpSpPr>
            <p:cNvPr id="3" name="Group 536">
              <a:extLst>
                <a:ext uri="{FF2B5EF4-FFF2-40B4-BE49-F238E27FC236}">
                  <a16:creationId xmlns:a16="http://schemas.microsoft.com/office/drawing/2014/main" id="{9CFF2AB4-4F30-EC4A-BE37-D6BAA6083A56}"/>
                </a:ext>
              </a:extLst>
            </p:cNvPr>
            <p:cNvGrpSpPr/>
            <p:nvPr/>
          </p:nvGrpSpPr>
          <p:grpSpPr>
            <a:xfrm>
              <a:off x="2364170" y="5579185"/>
              <a:ext cx="19729231" cy="2557630"/>
              <a:chOff x="2364170" y="5579185"/>
              <a:chExt cx="19729231" cy="2557630"/>
            </a:xfrm>
          </p:grpSpPr>
          <p:sp>
            <p:nvSpPr>
              <p:cNvPr id="44" name="Freeform 515">
                <a:extLst>
                  <a:ext uri="{FF2B5EF4-FFF2-40B4-BE49-F238E27FC236}">
                    <a16:creationId xmlns:a16="http://schemas.microsoft.com/office/drawing/2014/main" id="{916DDE2E-7926-654E-9633-74FAF98D96C7}"/>
                  </a:ext>
                </a:extLst>
              </p:cNvPr>
              <p:cNvSpPr/>
              <p:nvPr/>
            </p:nvSpPr>
            <p:spPr>
              <a:xfrm>
                <a:off x="18437375" y="5579185"/>
                <a:ext cx="3656026" cy="2557630"/>
              </a:xfrm>
              <a:custGeom>
                <a:avLst/>
                <a:gdLst>
                  <a:gd name="connsiteX0" fmla="*/ 334042 w 578361"/>
                  <a:gd name="connsiteY0" fmla="*/ 15566 h 404603"/>
                  <a:gd name="connsiteX1" fmla="*/ 334042 w 578361"/>
                  <a:gd name="connsiteY1" fmla="*/ 15566 h 404603"/>
                  <a:gd name="connsiteX2" fmla="*/ 333813 w 578361"/>
                  <a:gd name="connsiteY2" fmla="*/ 91537 h 404603"/>
                  <a:gd name="connsiteX3" fmla="*/ 334042 w 578361"/>
                  <a:gd name="connsiteY3" fmla="*/ 91766 h 404603"/>
                  <a:gd name="connsiteX4" fmla="*/ 374142 w 578361"/>
                  <a:gd name="connsiteY4" fmla="*/ 131866 h 404603"/>
                  <a:gd name="connsiteX5" fmla="*/ 374809 w 578361"/>
                  <a:gd name="connsiteY5" fmla="*/ 145315 h 404603"/>
                  <a:gd name="connsiteX6" fmla="*/ 367284 w 578361"/>
                  <a:gd name="connsiteY6" fmla="*/ 148439 h 404603"/>
                  <a:gd name="connsiteX7" fmla="*/ 53721 w 578361"/>
                  <a:gd name="connsiteY7" fmla="*/ 148439 h 404603"/>
                  <a:gd name="connsiteX8" fmla="*/ 0 w 578361"/>
                  <a:gd name="connsiteY8" fmla="*/ 202160 h 404603"/>
                  <a:gd name="connsiteX9" fmla="*/ 0 w 578361"/>
                  <a:gd name="connsiteY9" fmla="*/ 202160 h 404603"/>
                  <a:gd name="connsiteX10" fmla="*/ 53721 w 578361"/>
                  <a:gd name="connsiteY10" fmla="*/ 255786 h 404603"/>
                  <a:gd name="connsiteX11" fmla="*/ 367284 w 578361"/>
                  <a:gd name="connsiteY11" fmla="*/ 255786 h 404603"/>
                  <a:gd name="connsiteX12" fmla="*/ 377371 w 578361"/>
                  <a:gd name="connsiteY12" fmla="*/ 264721 h 404603"/>
                  <a:gd name="connsiteX13" fmla="*/ 374142 w 578361"/>
                  <a:gd name="connsiteY13" fmla="*/ 272455 h 404603"/>
                  <a:gd name="connsiteX14" fmla="*/ 334042 w 578361"/>
                  <a:gd name="connsiteY14" fmla="*/ 312555 h 404603"/>
                  <a:gd name="connsiteX15" fmla="*/ 333813 w 578361"/>
                  <a:gd name="connsiteY15" fmla="*/ 388527 h 404603"/>
                  <a:gd name="connsiteX16" fmla="*/ 334042 w 578361"/>
                  <a:gd name="connsiteY16" fmla="*/ 388755 h 404603"/>
                  <a:gd name="connsiteX17" fmla="*/ 334042 w 578361"/>
                  <a:gd name="connsiteY17" fmla="*/ 388755 h 404603"/>
                  <a:gd name="connsiteX18" fmla="*/ 410013 w 578361"/>
                  <a:gd name="connsiteY18" fmla="*/ 388984 h 404603"/>
                  <a:gd name="connsiteX19" fmla="*/ 410242 w 578361"/>
                  <a:gd name="connsiteY19" fmla="*/ 388755 h 404603"/>
                  <a:gd name="connsiteX20" fmla="*/ 565499 w 578361"/>
                  <a:gd name="connsiteY20" fmla="*/ 233498 h 404603"/>
                  <a:gd name="connsiteX21" fmla="*/ 565499 w 578361"/>
                  <a:gd name="connsiteY21" fmla="*/ 171395 h 404603"/>
                  <a:gd name="connsiteX22" fmla="*/ 565499 w 578361"/>
                  <a:gd name="connsiteY22" fmla="*/ 171395 h 404603"/>
                  <a:gd name="connsiteX23" fmla="*/ 410242 w 578361"/>
                  <a:gd name="connsiteY23" fmla="*/ 16137 h 404603"/>
                  <a:gd name="connsiteX24" fmla="*/ 334270 w 578361"/>
                  <a:gd name="connsiteY24" fmla="*/ 15337 h 404603"/>
                  <a:gd name="connsiteX25" fmla="*/ 334042 w 578361"/>
                  <a:gd name="connsiteY25" fmla="*/ 15566 h 404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78361" h="404603">
                    <a:moveTo>
                      <a:pt x="334042" y="15566"/>
                    </a:moveTo>
                    <a:lnTo>
                      <a:pt x="334042" y="15566"/>
                    </a:lnTo>
                    <a:cubicBezTo>
                      <a:pt x="313001" y="36483"/>
                      <a:pt x="312896" y="70496"/>
                      <a:pt x="333813" y="91537"/>
                    </a:cubicBezTo>
                    <a:cubicBezTo>
                      <a:pt x="333889" y="91613"/>
                      <a:pt x="333965" y="91689"/>
                      <a:pt x="334042" y="91766"/>
                    </a:cubicBezTo>
                    <a:lnTo>
                      <a:pt x="374142" y="131866"/>
                    </a:lnTo>
                    <a:cubicBezTo>
                      <a:pt x="378038" y="135400"/>
                      <a:pt x="378342" y="141419"/>
                      <a:pt x="374809" y="145315"/>
                    </a:cubicBezTo>
                    <a:cubicBezTo>
                      <a:pt x="372894" y="147430"/>
                      <a:pt x="370132" y="148582"/>
                      <a:pt x="367284" y="148439"/>
                    </a:cubicBezTo>
                    <a:lnTo>
                      <a:pt x="53721" y="148439"/>
                    </a:lnTo>
                    <a:cubicBezTo>
                      <a:pt x="24069" y="148496"/>
                      <a:pt x="57" y="172509"/>
                      <a:pt x="0" y="202160"/>
                    </a:cubicBezTo>
                    <a:lnTo>
                      <a:pt x="0" y="202160"/>
                    </a:lnTo>
                    <a:cubicBezTo>
                      <a:pt x="57" y="231793"/>
                      <a:pt x="24089" y="255786"/>
                      <a:pt x="53721" y="255786"/>
                    </a:cubicBezTo>
                    <a:lnTo>
                      <a:pt x="367284" y="255786"/>
                    </a:lnTo>
                    <a:cubicBezTo>
                      <a:pt x="372532" y="255472"/>
                      <a:pt x="377047" y="259463"/>
                      <a:pt x="377371" y="264721"/>
                    </a:cubicBezTo>
                    <a:cubicBezTo>
                      <a:pt x="377552" y="267654"/>
                      <a:pt x="376352" y="270512"/>
                      <a:pt x="374142" y="272455"/>
                    </a:cubicBezTo>
                    <a:lnTo>
                      <a:pt x="334042" y="312555"/>
                    </a:lnTo>
                    <a:cubicBezTo>
                      <a:pt x="313001" y="333472"/>
                      <a:pt x="312896" y="367486"/>
                      <a:pt x="333813" y="388527"/>
                    </a:cubicBezTo>
                    <a:cubicBezTo>
                      <a:pt x="333889" y="388603"/>
                      <a:pt x="333965" y="388679"/>
                      <a:pt x="334042" y="388755"/>
                    </a:cubicBezTo>
                    <a:lnTo>
                      <a:pt x="334042" y="388755"/>
                    </a:lnTo>
                    <a:cubicBezTo>
                      <a:pt x="354959" y="409796"/>
                      <a:pt x="388972" y="409901"/>
                      <a:pt x="410013" y="388984"/>
                    </a:cubicBezTo>
                    <a:cubicBezTo>
                      <a:pt x="410089" y="388908"/>
                      <a:pt x="410165" y="388831"/>
                      <a:pt x="410242" y="388755"/>
                    </a:cubicBezTo>
                    <a:lnTo>
                      <a:pt x="565499" y="233498"/>
                    </a:lnTo>
                    <a:cubicBezTo>
                      <a:pt x="582644" y="216353"/>
                      <a:pt x="582654" y="188549"/>
                      <a:pt x="565499" y="171395"/>
                    </a:cubicBezTo>
                    <a:cubicBezTo>
                      <a:pt x="565499" y="171395"/>
                      <a:pt x="565499" y="171395"/>
                      <a:pt x="565499" y="171395"/>
                    </a:cubicBezTo>
                    <a:lnTo>
                      <a:pt x="410242" y="16137"/>
                    </a:lnTo>
                    <a:cubicBezTo>
                      <a:pt x="389487" y="-5066"/>
                      <a:pt x="355473" y="-5418"/>
                      <a:pt x="334270" y="15337"/>
                    </a:cubicBezTo>
                    <a:cubicBezTo>
                      <a:pt x="334194" y="15413"/>
                      <a:pt x="334118" y="15489"/>
                      <a:pt x="334042" y="1556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Rounded Rectangle 516">
                <a:extLst>
                  <a:ext uri="{FF2B5EF4-FFF2-40B4-BE49-F238E27FC236}">
                    <a16:creationId xmlns:a16="http://schemas.microsoft.com/office/drawing/2014/main" id="{E8D31B93-8864-2246-AE80-FF64ED4FA4DF}"/>
                  </a:ext>
                </a:extLst>
              </p:cNvPr>
              <p:cNvSpPr/>
              <p:nvPr/>
            </p:nvSpPr>
            <p:spPr>
              <a:xfrm>
                <a:off x="13827275" y="6517179"/>
                <a:ext cx="4610100" cy="681645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517">
                <a:extLst>
                  <a:ext uri="{FF2B5EF4-FFF2-40B4-BE49-F238E27FC236}">
                    <a16:creationId xmlns:a16="http://schemas.microsoft.com/office/drawing/2014/main" id="{2800795F-67F8-C24B-A2BF-42CB859184EC}"/>
                  </a:ext>
                </a:extLst>
              </p:cNvPr>
              <p:cNvSpPr/>
              <p:nvPr/>
            </p:nvSpPr>
            <p:spPr>
              <a:xfrm>
                <a:off x="9990770" y="6517179"/>
                <a:ext cx="4610100" cy="681645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518">
                <a:extLst>
                  <a:ext uri="{FF2B5EF4-FFF2-40B4-BE49-F238E27FC236}">
                    <a16:creationId xmlns:a16="http://schemas.microsoft.com/office/drawing/2014/main" id="{65B7C7F0-5323-C247-8682-D71FEDABD1B9}"/>
                  </a:ext>
                </a:extLst>
              </p:cNvPr>
              <p:cNvSpPr/>
              <p:nvPr/>
            </p:nvSpPr>
            <p:spPr>
              <a:xfrm>
                <a:off x="6200675" y="6517179"/>
                <a:ext cx="4610100" cy="68164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519">
                <a:extLst>
                  <a:ext uri="{FF2B5EF4-FFF2-40B4-BE49-F238E27FC236}">
                    <a16:creationId xmlns:a16="http://schemas.microsoft.com/office/drawing/2014/main" id="{51B0DB40-6FF1-D949-96EA-81B6B5DB7CD3}"/>
                  </a:ext>
                </a:extLst>
              </p:cNvPr>
              <p:cNvSpPr/>
              <p:nvPr/>
            </p:nvSpPr>
            <p:spPr>
              <a:xfrm>
                <a:off x="2364170" y="6517179"/>
                <a:ext cx="4610100" cy="681645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86F07E6-FACA-0447-8D46-C535B837039B}"/>
                </a:ext>
              </a:extLst>
            </p:cNvPr>
            <p:cNvSpPr/>
            <p:nvPr/>
          </p:nvSpPr>
          <p:spPr>
            <a:xfrm>
              <a:off x="2079656" y="6055593"/>
              <a:ext cx="1604818" cy="1604816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1F95754-004A-694D-B84E-FAF57C45CBC8}"/>
                </a:ext>
              </a:extLst>
            </p:cNvPr>
            <p:cNvSpPr/>
            <p:nvPr/>
          </p:nvSpPr>
          <p:spPr>
            <a:xfrm>
              <a:off x="5997136" y="6055593"/>
              <a:ext cx="1604818" cy="1604816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8BFC654-72B4-9D4F-9469-7ADEC6AF0DEF}"/>
                </a:ext>
              </a:extLst>
            </p:cNvPr>
            <p:cNvSpPr/>
            <p:nvPr/>
          </p:nvSpPr>
          <p:spPr>
            <a:xfrm>
              <a:off x="9909857" y="6055593"/>
              <a:ext cx="1604818" cy="1604816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672447-A51C-9345-8DCE-0D330B0537D4}"/>
                </a:ext>
              </a:extLst>
            </p:cNvPr>
            <p:cNvSpPr/>
            <p:nvPr/>
          </p:nvSpPr>
          <p:spPr>
            <a:xfrm>
              <a:off x="13822578" y="6055593"/>
              <a:ext cx="1604818" cy="1604816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8E3973E-9B93-0C42-B8C9-212B5EEC6DBF}"/>
                </a:ext>
              </a:extLst>
            </p:cNvPr>
            <p:cNvSpPr/>
            <p:nvPr/>
          </p:nvSpPr>
          <p:spPr>
            <a:xfrm>
              <a:off x="17735299" y="6055593"/>
              <a:ext cx="1604818" cy="1604816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8D42C33-24C1-F14A-86D5-F5D22505A07A}"/>
                </a:ext>
              </a:extLst>
            </p:cNvPr>
            <p:cNvSpPr/>
            <p:nvPr/>
          </p:nvSpPr>
          <p:spPr>
            <a:xfrm>
              <a:off x="2284249" y="6257836"/>
              <a:ext cx="1200329" cy="12003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1F412AF-0FC2-D84F-9DC7-C6213DED8FA7}"/>
                </a:ext>
              </a:extLst>
            </p:cNvPr>
            <p:cNvSpPr/>
            <p:nvPr/>
          </p:nvSpPr>
          <p:spPr>
            <a:xfrm>
              <a:off x="6201729" y="6257836"/>
              <a:ext cx="1200329" cy="12003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E061AF3-FD13-FD45-BEDA-283AA644D289}"/>
                </a:ext>
              </a:extLst>
            </p:cNvPr>
            <p:cNvSpPr/>
            <p:nvPr/>
          </p:nvSpPr>
          <p:spPr>
            <a:xfrm>
              <a:off x="10114450" y="6257836"/>
              <a:ext cx="1200329" cy="12003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B6FDF9-C1F6-CC4B-A28F-A4699AEFAA4F}"/>
                </a:ext>
              </a:extLst>
            </p:cNvPr>
            <p:cNvSpPr/>
            <p:nvPr/>
          </p:nvSpPr>
          <p:spPr>
            <a:xfrm>
              <a:off x="14027171" y="6257836"/>
              <a:ext cx="1200329" cy="12003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4AEF92C-C2B4-0C49-9D7B-19D211E841C6}"/>
                </a:ext>
              </a:extLst>
            </p:cNvPr>
            <p:cNvSpPr/>
            <p:nvPr/>
          </p:nvSpPr>
          <p:spPr>
            <a:xfrm>
              <a:off x="17944032" y="6255545"/>
              <a:ext cx="1200329" cy="12003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Rectangle 537">
              <a:extLst>
                <a:ext uri="{FF2B5EF4-FFF2-40B4-BE49-F238E27FC236}">
                  <a16:creationId xmlns:a16="http://schemas.microsoft.com/office/drawing/2014/main" id="{3C31B9DA-5667-A54B-9A7C-66E3B1A62BDD}"/>
                </a:ext>
              </a:extLst>
            </p:cNvPr>
            <p:cNvSpPr/>
            <p:nvPr/>
          </p:nvSpPr>
          <p:spPr>
            <a:xfrm>
              <a:off x="2079656" y="6565612"/>
              <a:ext cx="16048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3200" dirty="0" smtClean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2003</a:t>
              </a:r>
              <a:endParaRPr lang="en-US" sz="32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  <p:sp>
          <p:nvSpPr>
            <p:cNvPr id="15" name="Rectangle 538">
              <a:extLst>
                <a:ext uri="{FF2B5EF4-FFF2-40B4-BE49-F238E27FC236}">
                  <a16:creationId xmlns:a16="http://schemas.microsoft.com/office/drawing/2014/main" id="{5EDAEEAD-78FE-0D47-B6BF-048DEBAF7FA5}"/>
                </a:ext>
              </a:extLst>
            </p:cNvPr>
            <p:cNvSpPr/>
            <p:nvPr/>
          </p:nvSpPr>
          <p:spPr>
            <a:xfrm>
              <a:off x="5998674" y="6565612"/>
              <a:ext cx="16048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20</a:t>
              </a:r>
              <a:r>
                <a:rPr lang="tr-TR" sz="3200" dirty="0" smtClean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05</a:t>
              </a:r>
              <a:endParaRPr lang="en-US" sz="32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  <p:sp>
          <p:nvSpPr>
            <p:cNvPr id="16" name="Rectangle 539">
              <a:extLst>
                <a:ext uri="{FF2B5EF4-FFF2-40B4-BE49-F238E27FC236}">
                  <a16:creationId xmlns:a16="http://schemas.microsoft.com/office/drawing/2014/main" id="{D15EEEDA-28F9-324A-A3D7-C8A8FE72E355}"/>
                </a:ext>
              </a:extLst>
            </p:cNvPr>
            <p:cNvSpPr/>
            <p:nvPr/>
          </p:nvSpPr>
          <p:spPr>
            <a:xfrm>
              <a:off x="9974325" y="6380947"/>
              <a:ext cx="160481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20</a:t>
              </a:r>
              <a:r>
                <a:rPr lang="tr-TR" sz="3200" dirty="0" smtClean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07-2012</a:t>
              </a:r>
              <a:endParaRPr lang="en-US" sz="32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  <p:sp>
          <p:nvSpPr>
            <p:cNvPr id="17" name="Rectangle 540">
              <a:extLst>
                <a:ext uri="{FF2B5EF4-FFF2-40B4-BE49-F238E27FC236}">
                  <a16:creationId xmlns:a16="http://schemas.microsoft.com/office/drawing/2014/main" id="{571C3019-EFCC-1F4E-89B8-AABA484DB0E9}"/>
                </a:ext>
              </a:extLst>
            </p:cNvPr>
            <p:cNvSpPr/>
            <p:nvPr/>
          </p:nvSpPr>
          <p:spPr>
            <a:xfrm>
              <a:off x="13807690" y="6565612"/>
              <a:ext cx="16048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201</a:t>
              </a:r>
              <a:r>
                <a:rPr lang="tr-TR" sz="32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2</a:t>
              </a:r>
              <a:endParaRPr lang="en-US" sz="32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  <p:sp>
          <p:nvSpPr>
            <p:cNvPr id="18" name="Rectangle 541">
              <a:extLst>
                <a:ext uri="{FF2B5EF4-FFF2-40B4-BE49-F238E27FC236}">
                  <a16:creationId xmlns:a16="http://schemas.microsoft.com/office/drawing/2014/main" id="{4E9A0DB6-60E3-464D-A620-BAFB73A0AC85}"/>
                </a:ext>
              </a:extLst>
            </p:cNvPr>
            <p:cNvSpPr/>
            <p:nvPr/>
          </p:nvSpPr>
          <p:spPr>
            <a:xfrm>
              <a:off x="17750517" y="6407658"/>
              <a:ext cx="160481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202</a:t>
              </a:r>
              <a:r>
                <a:rPr lang="tr-TR" sz="3200" dirty="0" smtClean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0-2021</a:t>
              </a:r>
              <a:endParaRPr lang="en-US" sz="32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  <p:grpSp>
          <p:nvGrpSpPr>
            <p:cNvPr id="19" name="Group 547">
              <a:extLst>
                <a:ext uri="{FF2B5EF4-FFF2-40B4-BE49-F238E27FC236}">
                  <a16:creationId xmlns:a16="http://schemas.microsoft.com/office/drawing/2014/main" id="{63437C23-5865-AE4C-807E-4674F00216ED}"/>
                </a:ext>
              </a:extLst>
            </p:cNvPr>
            <p:cNvGrpSpPr/>
            <p:nvPr/>
          </p:nvGrpSpPr>
          <p:grpSpPr>
            <a:xfrm flipV="1">
              <a:off x="6592170" y="3982605"/>
              <a:ext cx="431585" cy="108857"/>
              <a:chOff x="16959943" y="913333"/>
              <a:chExt cx="431585" cy="108857"/>
            </a:xfrm>
            <a:solidFill>
              <a:schemeClr val="bg1">
                <a:lumMod val="85000"/>
              </a:schemeClr>
            </a:solidFill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C5A27DA-947F-614D-AEFF-0C61CEB3BEDB}"/>
                  </a:ext>
                </a:extLst>
              </p:cNvPr>
              <p:cNvSpPr/>
              <p:nvPr/>
            </p:nvSpPr>
            <p:spPr>
              <a:xfrm>
                <a:off x="16959943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8A01FBF7-5937-254F-BC54-3E4A7D4576D7}"/>
                  </a:ext>
                </a:extLst>
              </p:cNvPr>
              <p:cNvSpPr/>
              <p:nvPr/>
            </p:nvSpPr>
            <p:spPr>
              <a:xfrm>
                <a:off x="17121307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5DEF3ECB-C02A-4649-BB9A-7D0106838AC9}"/>
                  </a:ext>
                </a:extLst>
              </p:cNvPr>
              <p:cNvSpPr/>
              <p:nvPr/>
            </p:nvSpPr>
            <p:spPr>
              <a:xfrm>
                <a:off x="17282671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551">
              <a:extLst>
                <a:ext uri="{FF2B5EF4-FFF2-40B4-BE49-F238E27FC236}">
                  <a16:creationId xmlns:a16="http://schemas.microsoft.com/office/drawing/2014/main" id="{076047ED-9B05-894C-8AA6-9BF8FC873C6E}"/>
                </a:ext>
              </a:extLst>
            </p:cNvPr>
            <p:cNvGrpSpPr/>
            <p:nvPr/>
          </p:nvGrpSpPr>
          <p:grpSpPr>
            <a:xfrm>
              <a:off x="2661813" y="9624540"/>
              <a:ext cx="431585" cy="108857"/>
              <a:chOff x="16959943" y="913333"/>
              <a:chExt cx="431585" cy="108857"/>
            </a:xfrm>
            <a:solidFill>
              <a:schemeClr val="bg1">
                <a:lumMod val="85000"/>
              </a:schemeClr>
            </a:solidFill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5BE6844-29AE-DD48-97C6-B2913788289F}"/>
                  </a:ext>
                </a:extLst>
              </p:cNvPr>
              <p:cNvSpPr/>
              <p:nvPr/>
            </p:nvSpPr>
            <p:spPr>
              <a:xfrm>
                <a:off x="16959943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38961CBC-246A-C946-A856-F6B767A540CC}"/>
                  </a:ext>
                </a:extLst>
              </p:cNvPr>
              <p:cNvSpPr/>
              <p:nvPr/>
            </p:nvSpPr>
            <p:spPr>
              <a:xfrm>
                <a:off x="17121307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520FD98-5CEB-3C4E-87D1-BFC791DED2EE}"/>
                  </a:ext>
                </a:extLst>
              </p:cNvPr>
              <p:cNvSpPr/>
              <p:nvPr/>
            </p:nvSpPr>
            <p:spPr>
              <a:xfrm>
                <a:off x="17282671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555">
              <a:extLst>
                <a:ext uri="{FF2B5EF4-FFF2-40B4-BE49-F238E27FC236}">
                  <a16:creationId xmlns:a16="http://schemas.microsoft.com/office/drawing/2014/main" id="{86D41E02-922C-FB4C-9EEB-D78E95911B45}"/>
                </a:ext>
              </a:extLst>
            </p:cNvPr>
            <p:cNvGrpSpPr/>
            <p:nvPr/>
          </p:nvGrpSpPr>
          <p:grpSpPr>
            <a:xfrm flipV="1">
              <a:off x="14394306" y="3982605"/>
              <a:ext cx="431585" cy="108857"/>
              <a:chOff x="16959943" y="913333"/>
              <a:chExt cx="431585" cy="108857"/>
            </a:xfrm>
            <a:solidFill>
              <a:schemeClr val="bg1">
                <a:lumMod val="85000"/>
              </a:schemeClr>
            </a:solidFill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9A0A0FC-E698-DD48-A349-ABEE42743D99}"/>
                  </a:ext>
                </a:extLst>
              </p:cNvPr>
              <p:cNvSpPr/>
              <p:nvPr/>
            </p:nvSpPr>
            <p:spPr>
              <a:xfrm>
                <a:off x="16959943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5F049D23-A3BE-DD43-83A0-83FD3E5E7A0A}"/>
                  </a:ext>
                </a:extLst>
              </p:cNvPr>
              <p:cNvSpPr/>
              <p:nvPr/>
            </p:nvSpPr>
            <p:spPr>
              <a:xfrm>
                <a:off x="17121307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 smtClean="0"/>
                  <a:t>aaaaadd</a:t>
                </a:r>
                <a:endParaRPr lang="en-US" dirty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C8974EF3-CA26-504A-804F-63104F144118}"/>
                  </a:ext>
                </a:extLst>
              </p:cNvPr>
              <p:cNvSpPr/>
              <p:nvPr/>
            </p:nvSpPr>
            <p:spPr>
              <a:xfrm>
                <a:off x="17282671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559">
              <a:extLst>
                <a:ext uri="{FF2B5EF4-FFF2-40B4-BE49-F238E27FC236}">
                  <a16:creationId xmlns:a16="http://schemas.microsoft.com/office/drawing/2014/main" id="{50A043BE-A2E7-5A43-8C25-90E85173F14D}"/>
                </a:ext>
              </a:extLst>
            </p:cNvPr>
            <p:cNvGrpSpPr/>
            <p:nvPr/>
          </p:nvGrpSpPr>
          <p:grpSpPr>
            <a:xfrm>
              <a:off x="10464351" y="9624540"/>
              <a:ext cx="431585" cy="108857"/>
              <a:chOff x="16959943" y="913333"/>
              <a:chExt cx="431585" cy="108857"/>
            </a:xfrm>
            <a:solidFill>
              <a:schemeClr val="bg1">
                <a:lumMod val="85000"/>
              </a:schemeClr>
            </a:solidFill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2AF8424-D971-B14A-9521-55273854D02E}"/>
                  </a:ext>
                </a:extLst>
              </p:cNvPr>
              <p:cNvSpPr/>
              <p:nvPr/>
            </p:nvSpPr>
            <p:spPr>
              <a:xfrm>
                <a:off x="16959943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5932C40-0F53-4747-B3DC-5E53D5F4FA67}"/>
                  </a:ext>
                </a:extLst>
              </p:cNvPr>
              <p:cNvSpPr/>
              <p:nvPr/>
            </p:nvSpPr>
            <p:spPr>
              <a:xfrm>
                <a:off x="17121307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0B82D89-BDE9-AD47-AA87-893F66867501}"/>
                  </a:ext>
                </a:extLst>
              </p:cNvPr>
              <p:cNvSpPr/>
              <p:nvPr/>
            </p:nvSpPr>
            <p:spPr>
              <a:xfrm>
                <a:off x="17282671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543">
              <a:extLst>
                <a:ext uri="{FF2B5EF4-FFF2-40B4-BE49-F238E27FC236}">
                  <a16:creationId xmlns:a16="http://schemas.microsoft.com/office/drawing/2014/main" id="{A42B97D7-3929-4246-8CC2-689753CD0351}"/>
                </a:ext>
              </a:extLst>
            </p:cNvPr>
            <p:cNvCxnSpPr/>
            <p:nvPr/>
          </p:nvCxnSpPr>
          <p:spPr>
            <a:xfrm>
              <a:off x="2877606" y="7938909"/>
              <a:ext cx="0" cy="14513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545">
              <a:extLst>
                <a:ext uri="{FF2B5EF4-FFF2-40B4-BE49-F238E27FC236}">
                  <a16:creationId xmlns:a16="http://schemas.microsoft.com/office/drawing/2014/main" id="{169BD1A1-FDB1-C84C-95CF-70506437D482}"/>
                </a:ext>
              </a:extLst>
            </p:cNvPr>
            <p:cNvCxnSpPr/>
            <p:nvPr/>
          </p:nvCxnSpPr>
          <p:spPr>
            <a:xfrm>
              <a:off x="10688855" y="7938909"/>
              <a:ext cx="0" cy="14513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544">
              <a:extLst>
                <a:ext uri="{FF2B5EF4-FFF2-40B4-BE49-F238E27FC236}">
                  <a16:creationId xmlns:a16="http://schemas.microsoft.com/office/drawing/2014/main" id="{86B8B423-CD71-E749-B85B-733F7FB4CA12}"/>
                </a:ext>
              </a:extLst>
            </p:cNvPr>
            <p:cNvCxnSpPr/>
            <p:nvPr/>
          </p:nvCxnSpPr>
          <p:spPr>
            <a:xfrm flipV="1">
              <a:off x="6807963" y="4290318"/>
              <a:ext cx="0" cy="14513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546">
              <a:extLst>
                <a:ext uri="{FF2B5EF4-FFF2-40B4-BE49-F238E27FC236}">
                  <a16:creationId xmlns:a16="http://schemas.microsoft.com/office/drawing/2014/main" id="{E4955087-44C5-0A4E-B279-BE3ADCCBC276}"/>
                </a:ext>
              </a:extLst>
            </p:cNvPr>
            <p:cNvCxnSpPr/>
            <p:nvPr/>
          </p:nvCxnSpPr>
          <p:spPr>
            <a:xfrm flipV="1">
              <a:off x="14610099" y="4290318"/>
              <a:ext cx="0" cy="14513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566">
              <a:extLst>
                <a:ext uri="{FF2B5EF4-FFF2-40B4-BE49-F238E27FC236}">
                  <a16:creationId xmlns:a16="http://schemas.microsoft.com/office/drawing/2014/main" id="{73371FFF-FD1C-8840-A02C-D8327DE06CFD}"/>
                </a:ext>
              </a:extLst>
            </p:cNvPr>
            <p:cNvCxnSpPr/>
            <p:nvPr/>
          </p:nvCxnSpPr>
          <p:spPr>
            <a:xfrm>
              <a:off x="18591883" y="7938909"/>
              <a:ext cx="0" cy="14513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567">
              <a:extLst>
                <a:ext uri="{FF2B5EF4-FFF2-40B4-BE49-F238E27FC236}">
                  <a16:creationId xmlns:a16="http://schemas.microsoft.com/office/drawing/2014/main" id="{570EE9C4-D680-424F-8FC4-0AD5C12AFCB5}"/>
                </a:ext>
              </a:extLst>
            </p:cNvPr>
            <p:cNvGrpSpPr/>
            <p:nvPr/>
          </p:nvGrpSpPr>
          <p:grpSpPr>
            <a:xfrm>
              <a:off x="18367379" y="9624540"/>
              <a:ext cx="431585" cy="108857"/>
              <a:chOff x="16959943" y="913333"/>
              <a:chExt cx="431585" cy="108857"/>
            </a:xfrm>
            <a:solidFill>
              <a:schemeClr val="bg1">
                <a:lumMod val="85000"/>
              </a:schemeClr>
            </a:solidFill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F71891C5-7372-5343-9973-87EBF5A09CB6}"/>
                  </a:ext>
                </a:extLst>
              </p:cNvPr>
              <p:cNvSpPr/>
              <p:nvPr/>
            </p:nvSpPr>
            <p:spPr>
              <a:xfrm>
                <a:off x="16959943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814F45C-D7BB-A24B-91DE-81941BAE1677}"/>
                  </a:ext>
                </a:extLst>
              </p:cNvPr>
              <p:cNvSpPr/>
              <p:nvPr/>
            </p:nvSpPr>
            <p:spPr>
              <a:xfrm>
                <a:off x="17121307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2BE5FF20-71A5-7D42-819C-F3CD93BE6159}"/>
                  </a:ext>
                </a:extLst>
              </p:cNvPr>
              <p:cNvSpPr/>
              <p:nvPr/>
            </p:nvSpPr>
            <p:spPr>
              <a:xfrm>
                <a:off x="17282671" y="913333"/>
                <a:ext cx="108857" cy="1088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9" name="TextBox 578">
            <a:extLst>
              <a:ext uri="{FF2B5EF4-FFF2-40B4-BE49-F238E27FC236}">
                <a16:creationId xmlns:a16="http://schemas.microsoft.com/office/drawing/2014/main" id="{0F78E9B7-6EFF-B743-81B8-16A096E7EA8A}"/>
              </a:ext>
            </a:extLst>
          </p:cNvPr>
          <p:cNvSpPr txBox="1"/>
          <p:nvPr/>
        </p:nvSpPr>
        <p:spPr>
          <a:xfrm>
            <a:off x="12696317" y="2400930"/>
            <a:ext cx="420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err="1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Lisansütü</a:t>
            </a:r>
            <a:r>
              <a:rPr lang="tr-TR" sz="28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en-US" sz="28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0" name="TextBox 574">
            <a:extLst>
              <a:ext uri="{FF2B5EF4-FFF2-40B4-BE49-F238E27FC236}">
                <a16:creationId xmlns:a16="http://schemas.microsoft.com/office/drawing/2014/main" id="{910BFA56-9FB7-7647-AD17-7E3B0EB9D28E}"/>
              </a:ext>
            </a:extLst>
          </p:cNvPr>
          <p:cNvSpPr txBox="1"/>
          <p:nvPr/>
        </p:nvSpPr>
        <p:spPr>
          <a:xfrm>
            <a:off x="1270875" y="10498368"/>
            <a:ext cx="420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Lisans Mezuniyet</a:t>
            </a:r>
            <a:endParaRPr lang="en-US" sz="28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1" name="TextBox 579">
            <a:extLst>
              <a:ext uri="{FF2B5EF4-FFF2-40B4-BE49-F238E27FC236}">
                <a16:creationId xmlns:a16="http://schemas.microsoft.com/office/drawing/2014/main" id="{EA20B969-8691-DB4E-9102-06C12202DCEF}"/>
              </a:ext>
            </a:extLst>
          </p:cNvPr>
          <p:cNvSpPr txBox="1"/>
          <p:nvPr/>
        </p:nvSpPr>
        <p:spPr>
          <a:xfrm>
            <a:off x="4878504" y="1865755"/>
            <a:ext cx="4200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Avrupa Konseyi Faaliyeti</a:t>
            </a:r>
          </a:p>
          <a:p>
            <a:pPr algn="ctr"/>
            <a:r>
              <a:rPr lang="tr-TR" sz="28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Almanya</a:t>
            </a:r>
          </a:p>
          <a:p>
            <a:pPr algn="ctr"/>
            <a:endParaRPr lang="en-US" sz="28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2" name="TextBox 576">
            <a:extLst>
              <a:ext uri="{FF2B5EF4-FFF2-40B4-BE49-F238E27FC236}">
                <a16:creationId xmlns:a16="http://schemas.microsoft.com/office/drawing/2014/main" id="{F99EAC13-C2C0-4C41-A118-D382408DCC4D}"/>
              </a:ext>
            </a:extLst>
          </p:cNvPr>
          <p:cNvSpPr txBox="1"/>
          <p:nvPr/>
        </p:nvSpPr>
        <p:spPr>
          <a:xfrm>
            <a:off x="9102019" y="11021588"/>
            <a:ext cx="4200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Avrupa Birliği</a:t>
            </a:r>
          </a:p>
          <a:p>
            <a:pPr algn="ctr"/>
            <a:r>
              <a:rPr lang="tr-TR" sz="28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HBÖ –  İngiltere</a:t>
            </a:r>
          </a:p>
          <a:p>
            <a:pPr algn="ctr"/>
            <a:r>
              <a:rPr lang="tr-TR" sz="28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Bugünkü adıyla Erasmus</a:t>
            </a:r>
            <a:endParaRPr lang="en-US" sz="28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3" name="TextBox 577">
            <a:extLst>
              <a:ext uri="{FF2B5EF4-FFF2-40B4-BE49-F238E27FC236}">
                <a16:creationId xmlns:a16="http://schemas.microsoft.com/office/drawing/2014/main" id="{F0F5A08E-B1A4-3742-BC2E-26CBDE2E01A3}"/>
              </a:ext>
            </a:extLst>
          </p:cNvPr>
          <p:cNvSpPr txBox="1"/>
          <p:nvPr/>
        </p:nvSpPr>
        <p:spPr>
          <a:xfrm>
            <a:off x="16976441" y="10498368"/>
            <a:ext cx="420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Bartın Üniversitesi</a:t>
            </a:r>
            <a:endParaRPr lang="en-US" sz="28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6383946" y="391886"/>
            <a:ext cx="10806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Kariyerim ve Erasmus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07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adroTexto 350">
            <a:extLst>
              <a:ext uri="{FF2B5EF4-FFF2-40B4-BE49-F238E27FC236}">
                <a16:creationId xmlns:a16="http://schemas.microsoft.com/office/drawing/2014/main" id="{F90107AC-CDB8-7E4D-987C-4797203D3319}"/>
              </a:ext>
            </a:extLst>
          </p:cNvPr>
          <p:cNvSpPr txBox="1"/>
          <p:nvPr/>
        </p:nvSpPr>
        <p:spPr>
          <a:xfrm>
            <a:off x="5090606" y="1022190"/>
            <a:ext cx="141965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Poppins" pitchFamily="2" charset="77"/>
                <a:ea typeface="Lato Heavy" charset="0"/>
                <a:cs typeface="Poppins" pitchFamily="2" charset="77"/>
              </a:rPr>
              <a:t>Bartın Üniversitesi 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Poppins" pitchFamily="2" charset="77"/>
                <a:ea typeface="Lato Heavy" charset="0"/>
                <a:cs typeface="Poppins" pitchFamily="2" charset="77"/>
              </a:rPr>
              <a:t>Öğrenci Değişim Programları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6C81107-E2AC-DC49-B28A-89C163AFAE36}"/>
              </a:ext>
            </a:extLst>
          </p:cNvPr>
          <p:cNvSpPr/>
          <p:nvPr/>
        </p:nvSpPr>
        <p:spPr>
          <a:xfrm>
            <a:off x="1358069" y="4303873"/>
            <a:ext cx="6802110" cy="8155832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963E633-BEFB-A542-BC66-6894DF503576}"/>
              </a:ext>
            </a:extLst>
          </p:cNvPr>
          <p:cNvSpPr/>
          <p:nvPr/>
        </p:nvSpPr>
        <p:spPr>
          <a:xfrm>
            <a:off x="16217471" y="4303873"/>
            <a:ext cx="6802110" cy="8155832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695B68E-8A69-F34A-8631-1906830A0231}"/>
              </a:ext>
            </a:extLst>
          </p:cNvPr>
          <p:cNvSpPr/>
          <p:nvPr/>
        </p:nvSpPr>
        <p:spPr>
          <a:xfrm>
            <a:off x="3257171" y="4303873"/>
            <a:ext cx="4371537" cy="36650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4E2863E-C9CF-004F-865F-AB189D3D9DEA}"/>
              </a:ext>
            </a:extLst>
          </p:cNvPr>
          <p:cNvSpPr/>
          <p:nvPr/>
        </p:nvSpPr>
        <p:spPr>
          <a:xfrm>
            <a:off x="10622391" y="4303873"/>
            <a:ext cx="4024073" cy="3665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8C0C28D-1DBA-6845-9B5E-3324AFDB1061}"/>
              </a:ext>
            </a:extLst>
          </p:cNvPr>
          <p:cNvSpPr/>
          <p:nvPr/>
        </p:nvSpPr>
        <p:spPr>
          <a:xfrm>
            <a:off x="17739360" y="4303873"/>
            <a:ext cx="4466296" cy="36650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DF8FBB9-C8F7-174E-8142-0CBC311EB961}"/>
              </a:ext>
            </a:extLst>
          </p:cNvPr>
          <p:cNvSpPr txBox="1"/>
          <p:nvPr/>
        </p:nvSpPr>
        <p:spPr>
          <a:xfrm>
            <a:off x="2256936" y="9058629"/>
            <a:ext cx="511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Uluslararası / Avrupa Birliği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338CBA1-1D5F-444D-9440-B3C060BADD72}"/>
              </a:ext>
            </a:extLst>
          </p:cNvPr>
          <p:cNvSpPr txBox="1"/>
          <p:nvPr/>
        </p:nvSpPr>
        <p:spPr>
          <a:xfrm>
            <a:off x="2256936" y="10120513"/>
            <a:ext cx="511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Öğrenim ve Staj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8177E69-FA5E-F348-970A-D47BC8E845A2}"/>
              </a:ext>
            </a:extLst>
          </p:cNvPr>
          <p:cNvSpPr txBox="1"/>
          <p:nvPr/>
        </p:nvSpPr>
        <p:spPr>
          <a:xfrm>
            <a:off x="2256936" y="11152899"/>
            <a:ext cx="511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Anlaşma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CAB8091-E274-884C-8014-D7441D8701E8}"/>
              </a:ext>
            </a:extLst>
          </p:cNvPr>
          <p:cNvSpPr/>
          <p:nvPr/>
        </p:nvSpPr>
        <p:spPr>
          <a:xfrm>
            <a:off x="3322965" y="8194127"/>
            <a:ext cx="2981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rPr>
              <a:t>Erasmus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rPr>
              <a:t> +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Poppins" pitchFamily="2" charset="7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7578844-F073-C74F-8D1A-C0A39458B083}"/>
              </a:ext>
            </a:extLst>
          </p:cNvPr>
          <p:cNvSpPr txBox="1"/>
          <p:nvPr/>
        </p:nvSpPr>
        <p:spPr>
          <a:xfrm>
            <a:off x="9600389" y="9058629"/>
            <a:ext cx="511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Uluslararası/ YÖK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D2ABF8D-F2AA-2E4C-A4FA-3EF210BA980C}"/>
              </a:ext>
            </a:extLst>
          </p:cNvPr>
          <p:cNvSpPr txBox="1"/>
          <p:nvPr/>
        </p:nvSpPr>
        <p:spPr>
          <a:xfrm>
            <a:off x="9600389" y="10120513"/>
            <a:ext cx="511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Öğrenim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33333AE-B596-8B47-801A-03A286789616}"/>
              </a:ext>
            </a:extLst>
          </p:cNvPr>
          <p:cNvSpPr txBox="1"/>
          <p:nvPr/>
        </p:nvSpPr>
        <p:spPr>
          <a:xfrm>
            <a:off x="9600389" y="11152899"/>
            <a:ext cx="511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Anlaşma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F876C16-7735-BF42-974D-5A9CE30A9A04}"/>
              </a:ext>
            </a:extLst>
          </p:cNvPr>
          <p:cNvSpPr/>
          <p:nvPr/>
        </p:nvSpPr>
        <p:spPr>
          <a:xfrm>
            <a:off x="10666418" y="8194127"/>
            <a:ext cx="2981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rPr>
              <a:t>Mevlana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Poppins" pitchFamily="2" charset="7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4835B74-1507-114A-B663-31A5E58F7025}"/>
              </a:ext>
            </a:extLst>
          </p:cNvPr>
          <p:cNvSpPr txBox="1"/>
          <p:nvPr/>
        </p:nvSpPr>
        <p:spPr>
          <a:xfrm>
            <a:off x="17092572" y="9058629"/>
            <a:ext cx="511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Ulusal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/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YÖK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94DE395-60B7-6D46-927A-E620CF6743B7}"/>
              </a:ext>
            </a:extLst>
          </p:cNvPr>
          <p:cNvSpPr txBox="1"/>
          <p:nvPr/>
        </p:nvSpPr>
        <p:spPr>
          <a:xfrm>
            <a:off x="17092572" y="10120513"/>
            <a:ext cx="511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Öğrenim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7AD906D-9E38-2B46-B16D-A0A1DA091E8D}"/>
              </a:ext>
            </a:extLst>
          </p:cNvPr>
          <p:cNvSpPr/>
          <p:nvPr/>
        </p:nvSpPr>
        <p:spPr>
          <a:xfrm>
            <a:off x="18158601" y="8194127"/>
            <a:ext cx="2981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rPr>
              <a:t>Farabi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Poppins" pitchFamily="2" charset="77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77" y="4580137"/>
            <a:ext cx="3137538" cy="313753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0168" y="5115723"/>
            <a:ext cx="2883526" cy="204132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940" y="5058683"/>
            <a:ext cx="5573914" cy="215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531" y="1597076"/>
            <a:ext cx="13744575" cy="3445187"/>
          </a:xfrm>
          <a:prstGeom prst="rect">
            <a:avLst/>
          </a:prstGeom>
        </p:spPr>
      </p:pic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031241448"/>
              </p:ext>
            </p:extLst>
          </p:nvPr>
        </p:nvGraphicFramePr>
        <p:xfrm>
          <a:off x="4062941" y="1440744"/>
          <a:ext cx="16251767" cy="1083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Yukarı Ok 3"/>
          <p:cNvSpPr/>
          <p:nvPr/>
        </p:nvSpPr>
        <p:spPr>
          <a:xfrm>
            <a:off x="5512526" y="9274629"/>
            <a:ext cx="1306285" cy="169817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531" y="1597076"/>
            <a:ext cx="13744575" cy="531495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 rot="10800000" flipV="1">
            <a:off x="3108960" y="8381561"/>
            <a:ext cx="178706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ERASMUS KA103 HAREKETLİLİK PROJELERİ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/>
              <a:t>Yüksek Öğretim öğrencilerinin ve mezunlarının,  belli </a:t>
            </a:r>
            <a:r>
              <a:rPr lang="tr-TR" b="1" dirty="0"/>
              <a:t>bir süre farklı </a:t>
            </a:r>
            <a:r>
              <a:rPr lang="tr-TR" b="1" dirty="0" smtClean="0"/>
              <a:t>ülke, kuruluşlar ve üniversitelerde deneyim </a:t>
            </a:r>
            <a:r>
              <a:rPr lang="tr-TR" b="1" dirty="0"/>
              <a:t>kazanmasını teşvik eden Avrupa Birliği projesidir. </a:t>
            </a:r>
            <a:endParaRPr lang="tr-TR" b="1" dirty="0" smtClean="0"/>
          </a:p>
          <a:p>
            <a:r>
              <a:rPr lang="tr-TR" b="1" dirty="0" smtClean="0"/>
              <a:t>(</a:t>
            </a:r>
            <a:r>
              <a:rPr lang="tr-TR" b="1" dirty="0" err="1"/>
              <a:t>Erasmus</a:t>
            </a:r>
            <a:r>
              <a:rPr lang="tr-TR" b="1" dirty="0"/>
              <a:t>+ Yükseköğretim)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33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391557675"/>
              </p:ext>
            </p:extLst>
          </p:nvPr>
        </p:nvGraphicFramePr>
        <p:xfrm>
          <a:off x="4062941" y="1440744"/>
          <a:ext cx="16251767" cy="1083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9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1" y="0"/>
            <a:ext cx="10567898" cy="4086547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862150" y="4415246"/>
            <a:ext cx="2163209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dirty="0" err="1">
                <a:solidFill>
                  <a:schemeClr val="tx2">
                    <a:lumMod val="50000"/>
                  </a:schemeClr>
                </a:solidFill>
              </a:rPr>
              <a:t>Erasmus</a:t>
            </a:r>
            <a:r>
              <a:rPr lang="tr-TR" sz="4800" b="1" dirty="0">
                <a:solidFill>
                  <a:schemeClr val="tx2">
                    <a:lumMod val="50000"/>
                  </a:schemeClr>
                </a:solidFill>
              </a:rPr>
              <a:t>+ Öğrenim Hareketlilikleri</a:t>
            </a:r>
            <a:endParaRPr lang="tr-TR" sz="4800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    3 - 12 ay süre öğrenim; </a:t>
            </a: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		- Bölümler arası anlaşma şartı</a:t>
            </a: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		- 2. sınıf ve sonrası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hareketlilik (Başvuru için transkript oluşmalı)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		- Minimum 30 AKTS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yükümlülüğü</a:t>
            </a: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		- Derslerin tam tanınması</a:t>
            </a:r>
          </a:p>
          <a:p>
            <a:endParaRPr lang="tr-TR" dirty="0">
              <a:solidFill>
                <a:schemeClr val="tx2">
                  <a:lumMod val="50000"/>
                </a:schemeClr>
              </a:solidFill>
            </a:endParaRPr>
          </a:p>
          <a:p>
            <a:endParaRPr lang="tr-TR" dirty="0">
              <a:solidFill>
                <a:schemeClr val="tx2">
                  <a:lumMod val="50000"/>
                </a:schemeClr>
              </a:solidFill>
            </a:endParaRPr>
          </a:p>
          <a:p>
            <a:endParaRPr lang="tr-TR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r-TR" i="1" dirty="0">
                <a:solidFill>
                  <a:schemeClr val="tx2">
                    <a:lumMod val="50000"/>
                  </a:schemeClr>
                </a:solidFill>
              </a:rPr>
              <a:t>16-24 aylık projeler ve </a:t>
            </a:r>
            <a:r>
              <a:rPr lang="tr-TR" i="1" dirty="0" smtClean="0">
                <a:solidFill>
                  <a:schemeClr val="tx2">
                    <a:lumMod val="50000"/>
                  </a:schemeClr>
                </a:solidFill>
              </a:rPr>
              <a:t>80-90 </a:t>
            </a:r>
            <a:r>
              <a:rPr lang="tr-TR" i="1" dirty="0">
                <a:solidFill>
                  <a:schemeClr val="tx2">
                    <a:lumMod val="50000"/>
                  </a:schemeClr>
                </a:solidFill>
              </a:rPr>
              <a:t>bin Avro Bütçe ile </a:t>
            </a:r>
            <a:r>
              <a:rPr lang="tr-TR" sz="3200" i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tr-TR" sz="3200" i="1" dirty="0" smtClean="0">
                <a:solidFill>
                  <a:schemeClr val="tx2">
                    <a:lumMod val="50000"/>
                  </a:schemeClr>
                </a:solidFill>
              </a:rPr>
              <a:t>40-50 </a:t>
            </a:r>
            <a:r>
              <a:rPr lang="tr-TR" sz="3200" i="1" dirty="0">
                <a:solidFill>
                  <a:schemeClr val="tx2">
                    <a:lumMod val="50000"/>
                  </a:schemeClr>
                </a:solidFill>
              </a:rPr>
              <a:t>öğrenci gönderimi)</a:t>
            </a:r>
            <a:endParaRPr lang="tr-TR" i="1" dirty="0">
              <a:solidFill>
                <a:schemeClr val="tx2">
                  <a:lumMod val="50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08F22838-61CF-AD4D-BE34-AE65F0AAEAE2}"/>
              </a:ext>
            </a:extLst>
          </p:cNvPr>
          <p:cNvSpPr/>
          <p:nvPr/>
        </p:nvSpPr>
        <p:spPr>
          <a:xfrm rot="5400000" flipH="1">
            <a:off x="15636406" y="6418135"/>
            <a:ext cx="7910742" cy="1657355"/>
          </a:xfrm>
          <a:prstGeom prst="rect">
            <a:avLst/>
          </a:prstGeom>
          <a:solidFill>
            <a:srgbClr val="8287E2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4B1394BE-B2D9-1E4F-99DB-1DAECD2B1309}"/>
              </a:ext>
            </a:extLst>
          </p:cNvPr>
          <p:cNvSpPr/>
          <p:nvPr/>
        </p:nvSpPr>
        <p:spPr>
          <a:xfrm rot="16200000">
            <a:off x="17501976" y="6418133"/>
            <a:ext cx="7910742" cy="1657360"/>
          </a:xfrm>
          <a:prstGeom prst="rect">
            <a:avLst/>
          </a:prstGeom>
          <a:solidFill>
            <a:srgbClr val="EB771D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8BF027A3-1D75-3B48-8B66-D721DBD66CFA}"/>
              </a:ext>
            </a:extLst>
          </p:cNvPr>
          <p:cNvSpPr/>
          <p:nvPr/>
        </p:nvSpPr>
        <p:spPr>
          <a:xfrm rot="15698048">
            <a:off x="19928210" y="7376005"/>
            <a:ext cx="6224725" cy="1304126"/>
          </a:xfrm>
          <a:prstGeom prst="rect">
            <a:avLst/>
          </a:prstGeom>
          <a:solidFill>
            <a:srgbClr val="F6E10C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8" name="Group 27">
            <a:extLst>
              <a:ext uri="{FF2B5EF4-FFF2-40B4-BE49-F238E27FC236}">
                <a16:creationId xmlns:a16="http://schemas.microsoft.com/office/drawing/2014/main" id="{0D8E1B66-9278-2A4B-A77C-FF63805DFB15}"/>
              </a:ext>
            </a:extLst>
          </p:cNvPr>
          <p:cNvGrpSpPr/>
          <p:nvPr/>
        </p:nvGrpSpPr>
        <p:grpSpPr>
          <a:xfrm rot="16200000">
            <a:off x="19053062" y="9569945"/>
            <a:ext cx="1064355" cy="1657360"/>
            <a:chOff x="2078720" y="4209096"/>
            <a:chExt cx="469833" cy="432000"/>
          </a:xfrm>
          <a:solidFill>
            <a:srgbClr val="FFFFFF"/>
          </a:solidFill>
        </p:grpSpPr>
        <p:sp>
          <p:nvSpPr>
            <p:cNvPr id="9" name="Rectangle 73">
              <a:extLst>
                <a:ext uri="{FF2B5EF4-FFF2-40B4-BE49-F238E27FC236}">
                  <a16:creationId xmlns:a16="http://schemas.microsoft.com/office/drawing/2014/main" id="{71B210F2-3BE7-CC40-92C0-DCDE69C2A944}"/>
                </a:ext>
              </a:extLst>
            </p:cNvPr>
            <p:cNvSpPr/>
            <p:nvPr/>
          </p:nvSpPr>
          <p:spPr>
            <a:xfrm>
              <a:off x="2078720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0" name="Rectangle 74">
              <a:extLst>
                <a:ext uri="{FF2B5EF4-FFF2-40B4-BE49-F238E27FC236}">
                  <a16:creationId xmlns:a16="http://schemas.microsoft.com/office/drawing/2014/main" id="{5B56DE5D-E91C-2B41-9225-DCE338F1FE84}"/>
                </a:ext>
              </a:extLst>
            </p:cNvPr>
            <p:cNvSpPr/>
            <p:nvPr/>
          </p:nvSpPr>
          <p:spPr>
            <a:xfrm>
              <a:off x="2217331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1" name="Rectangle 76">
              <a:extLst>
                <a:ext uri="{FF2B5EF4-FFF2-40B4-BE49-F238E27FC236}">
                  <a16:creationId xmlns:a16="http://schemas.microsoft.com/office/drawing/2014/main" id="{8C206E1F-7A8C-D140-9F00-40808B5AA26A}"/>
                </a:ext>
              </a:extLst>
            </p:cNvPr>
            <p:cNvSpPr/>
            <p:nvPr/>
          </p:nvSpPr>
          <p:spPr>
            <a:xfrm>
              <a:off x="2355942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2" name="Rectangle 83">
              <a:extLst>
                <a:ext uri="{FF2B5EF4-FFF2-40B4-BE49-F238E27FC236}">
                  <a16:creationId xmlns:a16="http://schemas.microsoft.com/office/drawing/2014/main" id="{2FB214A0-5E09-3041-8419-1332E1170AA1}"/>
                </a:ext>
              </a:extLst>
            </p:cNvPr>
            <p:cNvSpPr/>
            <p:nvPr/>
          </p:nvSpPr>
          <p:spPr>
            <a:xfrm>
              <a:off x="2494553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grpSp>
        <p:nvGrpSpPr>
          <p:cNvPr id="13" name="Group 27">
            <a:extLst>
              <a:ext uri="{FF2B5EF4-FFF2-40B4-BE49-F238E27FC236}">
                <a16:creationId xmlns:a16="http://schemas.microsoft.com/office/drawing/2014/main" id="{0D8E1B66-9278-2A4B-A77C-FF63805DFB15}"/>
              </a:ext>
            </a:extLst>
          </p:cNvPr>
          <p:cNvGrpSpPr/>
          <p:nvPr/>
        </p:nvGrpSpPr>
        <p:grpSpPr>
          <a:xfrm rot="16200000">
            <a:off x="20918634" y="9609463"/>
            <a:ext cx="1064355" cy="1657360"/>
            <a:chOff x="2078720" y="4209096"/>
            <a:chExt cx="469833" cy="432000"/>
          </a:xfrm>
          <a:solidFill>
            <a:srgbClr val="FFFFFF"/>
          </a:solidFill>
        </p:grpSpPr>
        <p:sp>
          <p:nvSpPr>
            <p:cNvPr id="14" name="Rectangle 73">
              <a:extLst>
                <a:ext uri="{FF2B5EF4-FFF2-40B4-BE49-F238E27FC236}">
                  <a16:creationId xmlns:a16="http://schemas.microsoft.com/office/drawing/2014/main" id="{71B210F2-3BE7-CC40-92C0-DCDE69C2A944}"/>
                </a:ext>
              </a:extLst>
            </p:cNvPr>
            <p:cNvSpPr/>
            <p:nvPr/>
          </p:nvSpPr>
          <p:spPr>
            <a:xfrm>
              <a:off x="2078720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5" name="Rectangle 74">
              <a:extLst>
                <a:ext uri="{FF2B5EF4-FFF2-40B4-BE49-F238E27FC236}">
                  <a16:creationId xmlns:a16="http://schemas.microsoft.com/office/drawing/2014/main" id="{5B56DE5D-E91C-2B41-9225-DCE338F1FE84}"/>
                </a:ext>
              </a:extLst>
            </p:cNvPr>
            <p:cNvSpPr/>
            <p:nvPr/>
          </p:nvSpPr>
          <p:spPr>
            <a:xfrm>
              <a:off x="2217331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6" name="Rectangle 76">
              <a:extLst>
                <a:ext uri="{FF2B5EF4-FFF2-40B4-BE49-F238E27FC236}">
                  <a16:creationId xmlns:a16="http://schemas.microsoft.com/office/drawing/2014/main" id="{8C206E1F-7A8C-D140-9F00-40808B5AA26A}"/>
                </a:ext>
              </a:extLst>
            </p:cNvPr>
            <p:cNvSpPr/>
            <p:nvPr/>
          </p:nvSpPr>
          <p:spPr>
            <a:xfrm>
              <a:off x="2355942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7" name="Rectangle 83">
              <a:extLst>
                <a:ext uri="{FF2B5EF4-FFF2-40B4-BE49-F238E27FC236}">
                  <a16:creationId xmlns:a16="http://schemas.microsoft.com/office/drawing/2014/main" id="{2FB214A0-5E09-3041-8419-1332E1170AA1}"/>
                </a:ext>
              </a:extLst>
            </p:cNvPr>
            <p:cNvSpPr/>
            <p:nvPr/>
          </p:nvSpPr>
          <p:spPr>
            <a:xfrm>
              <a:off x="2494553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grpSp>
        <p:nvGrpSpPr>
          <p:cNvPr id="18" name="Group 33">
            <a:extLst>
              <a:ext uri="{FF2B5EF4-FFF2-40B4-BE49-F238E27FC236}">
                <a16:creationId xmlns:a16="http://schemas.microsoft.com/office/drawing/2014/main" id="{0FA210E9-44F3-8140-90C2-8CEFB7EB008B}"/>
              </a:ext>
            </a:extLst>
          </p:cNvPr>
          <p:cNvGrpSpPr/>
          <p:nvPr/>
        </p:nvGrpSpPr>
        <p:grpSpPr>
          <a:xfrm rot="15698048">
            <a:off x="23013722" y="9885404"/>
            <a:ext cx="837508" cy="1304126"/>
            <a:chOff x="2078720" y="4209096"/>
            <a:chExt cx="469833" cy="432000"/>
          </a:xfrm>
          <a:solidFill>
            <a:srgbClr val="FFFFFF"/>
          </a:solidFill>
        </p:grpSpPr>
        <p:sp>
          <p:nvSpPr>
            <p:cNvPr id="19" name="Rectangle 41">
              <a:extLst>
                <a:ext uri="{FF2B5EF4-FFF2-40B4-BE49-F238E27FC236}">
                  <a16:creationId xmlns:a16="http://schemas.microsoft.com/office/drawing/2014/main" id="{9CEC6692-0BE4-D04C-A4B1-C5EC4749F721}"/>
                </a:ext>
              </a:extLst>
            </p:cNvPr>
            <p:cNvSpPr/>
            <p:nvPr/>
          </p:nvSpPr>
          <p:spPr>
            <a:xfrm>
              <a:off x="2078720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0" name="Rectangle 42">
              <a:extLst>
                <a:ext uri="{FF2B5EF4-FFF2-40B4-BE49-F238E27FC236}">
                  <a16:creationId xmlns:a16="http://schemas.microsoft.com/office/drawing/2014/main" id="{315D69C8-A7D9-0541-A407-C7A70BD6F8CB}"/>
                </a:ext>
              </a:extLst>
            </p:cNvPr>
            <p:cNvSpPr/>
            <p:nvPr/>
          </p:nvSpPr>
          <p:spPr>
            <a:xfrm>
              <a:off x="2217331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1" name="Rectangle 43">
              <a:extLst>
                <a:ext uri="{FF2B5EF4-FFF2-40B4-BE49-F238E27FC236}">
                  <a16:creationId xmlns:a16="http://schemas.microsoft.com/office/drawing/2014/main" id="{DFC14C09-D618-0040-BEE8-546A2CEADE68}"/>
                </a:ext>
              </a:extLst>
            </p:cNvPr>
            <p:cNvSpPr/>
            <p:nvPr/>
          </p:nvSpPr>
          <p:spPr>
            <a:xfrm>
              <a:off x="2355942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" name="Rectangle 46">
              <a:extLst>
                <a:ext uri="{FF2B5EF4-FFF2-40B4-BE49-F238E27FC236}">
                  <a16:creationId xmlns:a16="http://schemas.microsoft.com/office/drawing/2014/main" id="{913F10C1-F6E5-8445-9178-EE21EA8B2E40}"/>
                </a:ext>
              </a:extLst>
            </p:cNvPr>
            <p:cNvSpPr/>
            <p:nvPr/>
          </p:nvSpPr>
          <p:spPr>
            <a:xfrm>
              <a:off x="2494553" y="4209096"/>
              <a:ext cx="54000" cy="4320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09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5277394" y="1802674"/>
            <a:ext cx="11338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HİBE TUTARI</a:t>
            </a:r>
            <a:endParaRPr lang="tr-TR" b="1" dirty="0"/>
          </a:p>
        </p:txBody>
      </p:sp>
      <p:pic>
        <p:nvPicPr>
          <p:cNvPr id="4" name="Resim 3" descr="https://cdn.bartin.edu.tr/erasmus/da1ae1f537c911f5a570c571bb8e88a0/hibel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303" y="3762104"/>
            <a:ext cx="19411405" cy="6191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1" y="1"/>
            <a:ext cx="7634468" cy="295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5">
      <a:dk1>
        <a:srgbClr val="999999"/>
      </a:dk1>
      <a:lt1>
        <a:srgbClr val="FFFFFF"/>
      </a:lt1>
      <a:dk2>
        <a:srgbClr val="374556"/>
      </a:dk2>
      <a:lt2>
        <a:srgbClr val="FEFFFE"/>
      </a:lt2>
      <a:accent1>
        <a:srgbClr val="8287E2"/>
      </a:accent1>
      <a:accent2>
        <a:srgbClr val="EB771D"/>
      </a:accent2>
      <a:accent3>
        <a:srgbClr val="F6E10C"/>
      </a:accent3>
      <a:accent4>
        <a:srgbClr val="DE2517"/>
      </a:accent4>
      <a:accent5>
        <a:srgbClr val="5395FB"/>
      </a:accent5>
      <a:accent6>
        <a:srgbClr val="8287E2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3_Office Theme">
  <a:themeElements>
    <a:clrScheme name="Custom 3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00719C"/>
      </a:accent1>
      <a:accent2>
        <a:srgbClr val="FFC83B"/>
      </a:accent2>
      <a:accent3>
        <a:srgbClr val="40A7C4"/>
      </a:accent3>
      <a:accent4>
        <a:srgbClr val="A1D4F1"/>
      </a:accent4>
      <a:accent5>
        <a:srgbClr val="00719C"/>
      </a:accent5>
      <a:accent6>
        <a:srgbClr val="FFC83B"/>
      </a:accent6>
      <a:hlink>
        <a:srgbClr val="40A7C4"/>
      </a:hlink>
      <a:folHlink>
        <a:srgbClr val="A1D4F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113954</TotalTime>
  <Words>659</Words>
  <Application>Microsoft Office PowerPoint</Application>
  <PresentationFormat>Özel</PresentationFormat>
  <Paragraphs>193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22</vt:i4>
      </vt:variant>
    </vt:vector>
  </HeadingPairs>
  <TitlesOfParts>
    <vt:vector size="37" baseType="lpstr">
      <vt:lpstr>맑은 고딕</vt:lpstr>
      <vt:lpstr>Arial</vt:lpstr>
      <vt:lpstr>Calibri</vt:lpstr>
      <vt:lpstr>Calibri Light</vt:lpstr>
      <vt:lpstr>Lato Heavy</vt:lpstr>
      <vt:lpstr>Lato Light</vt:lpstr>
      <vt:lpstr>Montserrat</vt:lpstr>
      <vt:lpstr>Montserrat Light</vt:lpstr>
      <vt:lpstr>Poppins</vt:lpstr>
      <vt:lpstr>Roboto Medium</vt:lpstr>
      <vt:lpstr>SSS</vt:lpstr>
      <vt:lpstr>Times New Roman</vt:lpstr>
      <vt:lpstr>Wingdings</vt:lpstr>
      <vt:lpstr>Office Theme</vt:lpstr>
      <vt:lpstr>3_Office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ahmet yirmibes</dc:creator>
  <cp:keywords/>
  <dc:description/>
  <cp:lastModifiedBy>User</cp:lastModifiedBy>
  <cp:revision>19112</cp:revision>
  <dcterms:created xsi:type="dcterms:W3CDTF">2014-11-12T21:47:38Z</dcterms:created>
  <dcterms:modified xsi:type="dcterms:W3CDTF">2021-02-18T11:51:27Z</dcterms:modified>
  <cp:category/>
</cp:coreProperties>
</file>