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58" r:id="rId1"/>
    <p:sldMasterId id="2147483648" r:id="rId2"/>
    <p:sldMasterId id="2147483668" r:id="rId3"/>
    <p:sldMasterId id="2147483670" r:id="rId4"/>
  </p:sldMasterIdLst>
  <p:notesMasterIdLst>
    <p:notesMasterId r:id="rId20"/>
  </p:notesMasterIdLst>
  <p:handoutMasterIdLst>
    <p:handoutMasterId r:id="rId21"/>
  </p:handoutMasterIdLst>
  <p:sldIdLst>
    <p:sldId id="268" r:id="rId5"/>
    <p:sldId id="332" r:id="rId6"/>
    <p:sldId id="333" r:id="rId7"/>
    <p:sldId id="354" r:id="rId8"/>
    <p:sldId id="359" r:id="rId9"/>
    <p:sldId id="336" r:id="rId10"/>
    <p:sldId id="355" r:id="rId11"/>
    <p:sldId id="356" r:id="rId12"/>
    <p:sldId id="357" r:id="rId13"/>
    <p:sldId id="358" r:id="rId14"/>
    <p:sldId id="360" r:id="rId15"/>
    <p:sldId id="366" r:id="rId16"/>
    <p:sldId id="364" r:id="rId17"/>
    <p:sldId id="365" r:id="rId18"/>
    <p:sldId id="353" r:id="rId19"/>
  </p:sldIdLst>
  <p:sldSz cx="12192000" cy="6858000"/>
  <p:notesSz cx="6858000" cy="9144000"/>
  <p:defaultTextStyle>
    <a:defPPr>
      <a:defRPr lang="en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AB"/>
    <a:srgbClr val="333333"/>
    <a:srgbClr val="FFC00A"/>
    <a:srgbClr val="6FD0FF"/>
    <a:srgbClr val="D5EDFC"/>
    <a:srgbClr val="DA28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6320"/>
  </p:normalViewPr>
  <p:slideViewPr>
    <p:cSldViewPr snapToGrid="0" snapToObjects="1">
      <p:cViewPr varScale="1">
        <p:scale>
          <a:sx n="70" d="100"/>
          <a:sy n="70" d="100"/>
        </p:scale>
        <p:origin x="882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9" d="100"/>
          <a:sy n="109" d="100"/>
        </p:scale>
        <p:origin x="336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rina Manti" userId="d69ae1da-e18a-40d7-aeb4-cc9d28fe7ca2" providerId="ADAL" clId="{9BB8A566-8CD2-C243-ABD5-15DD962F8D58}"/>
    <pc:docChg chg="undo custSel addSld delSld modSld sldOrd modMainMaster">
      <pc:chgData name="Katerina Manti" userId="d69ae1da-e18a-40d7-aeb4-cc9d28fe7ca2" providerId="ADAL" clId="{9BB8A566-8CD2-C243-ABD5-15DD962F8D58}" dt="2020-12-15T15:04:45.125" v="319" actId="20577"/>
      <pc:docMkLst>
        <pc:docMk/>
      </pc:docMkLst>
      <pc:sldChg chg="addSp delSp modSp mod chgLayout">
        <pc:chgData name="Katerina Manti" userId="d69ae1da-e18a-40d7-aeb4-cc9d28fe7ca2" providerId="ADAL" clId="{9BB8A566-8CD2-C243-ABD5-15DD962F8D58}" dt="2020-12-15T14:43:36.052" v="35" actId="14100"/>
        <pc:sldMkLst>
          <pc:docMk/>
          <pc:sldMk cId="1654970423" sldId="290"/>
        </pc:sldMkLst>
        <pc:spChg chg="add del mo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1654970423" sldId="290"/>
            <ac:spMk id="2" creationId="{F074B069-32B1-854B-8C6B-4569F06B327B}"/>
          </ac:spMkLst>
        </pc:spChg>
        <pc:spChg chg="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1654970423" sldId="290"/>
            <ac:spMk id="3" creationId="{EC2C4C48-7869-0644-BFA0-2BBDDF0C36B4}"/>
          </ac:spMkLst>
        </pc:spChg>
        <pc:spChg chg="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1654970423" sldId="290"/>
            <ac:spMk id="4" creationId="{E08C70F7-CC07-6848-873E-0C9604BE10D0}"/>
          </ac:spMkLst>
        </pc:spChg>
        <pc:spChg chg="del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1654970423" sldId="290"/>
            <ac:spMk id="5" creationId="{53B986CF-3451-A247-8686-1FACF3A52BDA}"/>
          </ac:spMkLst>
        </pc:spChg>
        <pc:spChg chg="add del mo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1654970423" sldId="290"/>
            <ac:spMk id="7" creationId="{4366D631-0182-7C4D-B9E2-00A2203C7012}"/>
          </ac:spMkLst>
        </pc:spChg>
        <pc:spChg chg="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1654970423" sldId="290"/>
            <ac:spMk id="8" creationId="{D6ED7237-8861-5E42-B688-383B14AA260F}"/>
          </ac:spMkLst>
        </pc:spChg>
        <pc:spChg chg="add del mo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1654970423" sldId="290"/>
            <ac:spMk id="9" creationId="{1073873F-CF0E-8F40-85A9-F2862EDA666F}"/>
          </ac:spMkLst>
        </pc:spChg>
        <pc:spChg chg="add del mo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1654970423" sldId="290"/>
            <ac:spMk id="10" creationId="{8FC4C040-5E26-0B4D-9BAB-90CCFE438A6D}"/>
          </ac:spMkLst>
        </pc:spChg>
        <pc:spChg chg="add 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1654970423" sldId="290"/>
            <ac:spMk id="11" creationId="{4EFEC18E-BEC5-3A48-9D62-4A616C10BA1B}"/>
          </ac:spMkLst>
        </pc:spChg>
        <pc:spChg chg="add 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1654970423" sldId="290"/>
            <ac:spMk id="12" creationId="{755F22D0-5235-744C-BBD1-38051E9E2528}"/>
          </ac:spMkLst>
        </pc:spChg>
        <pc:graphicFrameChg chg="mod ord modGraphic">
          <ac:chgData name="Katerina Manti" userId="d69ae1da-e18a-40d7-aeb4-cc9d28fe7ca2" providerId="ADAL" clId="{9BB8A566-8CD2-C243-ABD5-15DD962F8D58}" dt="2020-12-15T14:43:36.052" v="35" actId="14100"/>
          <ac:graphicFrameMkLst>
            <pc:docMk/>
            <pc:sldMk cId="1654970423" sldId="290"/>
            <ac:graphicFrameMk id="6" creationId="{009ABB0C-439F-0741-ADEB-193AE4C365FD}"/>
          </ac:graphicFrameMkLst>
        </pc:graphicFrameChg>
      </pc:sldChg>
      <pc:sldChg chg="addSp delSp modSp mod chgLayout">
        <pc:chgData name="Katerina Manti" userId="d69ae1da-e18a-40d7-aeb4-cc9d28fe7ca2" providerId="ADAL" clId="{9BB8A566-8CD2-C243-ABD5-15DD962F8D58}" dt="2020-12-15T14:43:31.486" v="34" actId="6264"/>
        <pc:sldMkLst>
          <pc:docMk/>
          <pc:sldMk cId="3174075262" sldId="291"/>
        </pc:sldMkLst>
        <pc:spChg chg="add del mo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3174075262" sldId="291"/>
            <ac:spMk id="2" creationId="{359138F8-14AD-0047-B412-2EF1017A349C}"/>
          </ac:spMkLst>
        </pc:spChg>
        <pc:spChg chg="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3174075262" sldId="291"/>
            <ac:spMk id="3" creationId="{3D4183B3-92B2-E14D-AAAB-B31679FBCAE6}"/>
          </ac:spMkLst>
        </pc:spChg>
        <pc:spChg chg="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3174075262" sldId="291"/>
            <ac:spMk id="4" creationId="{71F416D1-3A1A-4248-BD7B-0F653C4E20FC}"/>
          </ac:spMkLst>
        </pc:spChg>
        <pc:spChg chg="del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3174075262" sldId="291"/>
            <ac:spMk id="5" creationId="{C16DEDCD-B475-7140-A9E5-FEAB7B8349AD}"/>
          </ac:spMkLst>
        </pc:spChg>
        <pc:spChg chg="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3174075262" sldId="291"/>
            <ac:spMk id="7" creationId="{79AF5EAE-17EC-4744-9217-688C7F1918BC}"/>
          </ac:spMkLst>
        </pc:spChg>
        <pc:spChg chg="add del mo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3174075262" sldId="291"/>
            <ac:spMk id="8" creationId="{51AFB603-3A2F-694D-B8D9-BDE8DB501186}"/>
          </ac:spMkLst>
        </pc:spChg>
        <pc:spChg chg="add del mo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3174075262" sldId="291"/>
            <ac:spMk id="9" creationId="{A72033C6-AC30-394E-890F-AAE395271ABD}"/>
          </ac:spMkLst>
        </pc:spChg>
        <pc:spChg chg="add del mo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3174075262" sldId="291"/>
            <ac:spMk id="10" creationId="{BFE9F406-D257-FB4F-9D57-D871BD9ECC85}"/>
          </ac:spMkLst>
        </pc:spChg>
        <pc:spChg chg="add 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3174075262" sldId="291"/>
            <ac:spMk id="11" creationId="{2C7247BC-7AE5-9042-A5BB-E8ED5A2DD19D}"/>
          </ac:spMkLst>
        </pc:spChg>
        <pc:spChg chg="add 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3174075262" sldId="291"/>
            <ac:spMk id="12" creationId="{AA2ECD42-90E7-EF4E-A76F-017048EFFCB5}"/>
          </ac:spMkLst>
        </pc:spChg>
        <pc:graphicFrameChg chg="mod ord">
          <ac:chgData name="Katerina Manti" userId="d69ae1da-e18a-40d7-aeb4-cc9d28fe7ca2" providerId="ADAL" clId="{9BB8A566-8CD2-C243-ABD5-15DD962F8D58}" dt="2020-12-15T14:43:31.486" v="34" actId="6264"/>
          <ac:graphicFrameMkLst>
            <pc:docMk/>
            <pc:sldMk cId="3174075262" sldId="291"/>
            <ac:graphicFrameMk id="6" creationId="{7CEFE2B5-33BD-E04A-88AF-A166B0EADB6A}"/>
          </ac:graphicFrameMkLst>
        </pc:graphicFrameChg>
      </pc:sldChg>
      <pc:sldChg chg="addSp delSp modSp mod chgLayout">
        <pc:chgData name="Katerina Manti" userId="d69ae1da-e18a-40d7-aeb4-cc9d28fe7ca2" providerId="ADAL" clId="{9BB8A566-8CD2-C243-ABD5-15DD962F8D58}" dt="2020-12-15T14:43:31.486" v="34" actId="6264"/>
        <pc:sldMkLst>
          <pc:docMk/>
          <pc:sldMk cId="672310038" sldId="292"/>
        </pc:sldMkLst>
        <pc:spChg chg="add del mo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672310038" sldId="292"/>
            <ac:spMk id="2" creationId="{AE49CF0F-8FE3-3946-99B6-A53232A1CB78}"/>
          </ac:spMkLst>
        </pc:spChg>
        <pc:spChg chg="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672310038" sldId="292"/>
            <ac:spMk id="3" creationId="{3D4183B3-92B2-E14D-AAAB-B31679FBCAE6}"/>
          </ac:spMkLst>
        </pc:spChg>
        <pc:spChg chg="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672310038" sldId="292"/>
            <ac:spMk id="4" creationId="{71F416D1-3A1A-4248-BD7B-0F653C4E20FC}"/>
          </ac:spMkLst>
        </pc:spChg>
        <pc:spChg chg="del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672310038" sldId="292"/>
            <ac:spMk id="5" creationId="{C16DEDCD-B475-7140-A9E5-FEAB7B8349AD}"/>
          </ac:spMkLst>
        </pc:spChg>
        <pc:spChg chg="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672310038" sldId="292"/>
            <ac:spMk id="7" creationId="{342C996A-95B3-CE43-B0B4-135DA927479E}"/>
          </ac:spMkLst>
        </pc:spChg>
        <pc:spChg chg="add del mo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672310038" sldId="292"/>
            <ac:spMk id="8" creationId="{C5BAFFF2-7CFA-7149-BAFA-104F786E421C}"/>
          </ac:spMkLst>
        </pc:spChg>
        <pc:spChg chg="add del mo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672310038" sldId="292"/>
            <ac:spMk id="9" creationId="{A7A0BAC3-A5A8-114A-B04F-4CE3032C8E58}"/>
          </ac:spMkLst>
        </pc:spChg>
        <pc:spChg chg="add del mo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672310038" sldId="292"/>
            <ac:spMk id="10" creationId="{99F3664E-EB5E-724F-935E-94902B9B730E}"/>
          </ac:spMkLst>
        </pc:spChg>
        <pc:spChg chg="add 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672310038" sldId="292"/>
            <ac:spMk id="11" creationId="{541BC4E6-DCBC-EA4E-8ED6-A5ADA35BAC0C}"/>
          </ac:spMkLst>
        </pc:spChg>
        <pc:spChg chg="add 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672310038" sldId="292"/>
            <ac:spMk id="12" creationId="{F297EEFC-DC8C-424C-B449-D7DD6D813DD0}"/>
          </ac:spMkLst>
        </pc:spChg>
        <pc:graphicFrameChg chg="mod ord">
          <ac:chgData name="Katerina Manti" userId="d69ae1da-e18a-40d7-aeb4-cc9d28fe7ca2" providerId="ADAL" clId="{9BB8A566-8CD2-C243-ABD5-15DD962F8D58}" dt="2020-12-15T14:43:31.486" v="34" actId="6264"/>
          <ac:graphicFrameMkLst>
            <pc:docMk/>
            <pc:sldMk cId="672310038" sldId="292"/>
            <ac:graphicFrameMk id="6" creationId="{82769F01-4CAF-AD41-8AD9-61CAFD4B7630}"/>
          </ac:graphicFrameMkLst>
        </pc:graphicFrameChg>
      </pc:sldChg>
      <pc:sldChg chg="addSp delSp modSp mod chgLayout">
        <pc:chgData name="Katerina Manti" userId="d69ae1da-e18a-40d7-aeb4-cc9d28fe7ca2" providerId="ADAL" clId="{9BB8A566-8CD2-C243-ABD5-15DD962F8D58}" dt="2020-12-15T14:43:31.486" v="34" actId="6264"/>
        <pc:sldMkLst>
          <pc:docMk/>
          <pc:sldMk cId="26581914" sldId="293"/>
        </pc:sldMkLst>
        <pc:spChg chg="del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26581914" sldId="293"/>
            <ac:spMk id="2" creationId="{73795925-0F54-9A4D-B393-E96E3B086513}"/>
          </ac:spMkLst>
        </pc:spChg>
        <pc:spChg chg="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26581914" sldId="293"/>
            <ac:spMk id="3" creationId="{84B08ACC-B2BD-F349-990E-2F3A3521D1A1}"/>
          </ac:spMkLst>
        </pc:spChg>
        <pc:spChg chg="del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26581914" sldId="293"/>
            <ac:spMk id="4" creationId="{8FF2B64A-4570-6F46-A85B-51D5F48AC872}"/>
          </ac:spMkLst>
        </pc:spChg>
        <pc:spChg chg="del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26581914" sldId="293"/>
            <ac:spMk id="5" creationId="{D3C47BCE-0E56-4648-94C0-25B0123EACFC}"/>
          </ac:spMkLst>
        </pc:spChg>
        <pc:spChg chg="del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26581914" sldId="293"/>
            <ac:spMk id="6" creationId="{1E6E147C-49C0-A847-9EAD-98CFAE257D8B}"/>
          </ac:spMkLst>
        </pc:spChg>
        <pc:spChg chg="add del mo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26581914" sldId="293"/>
            <ac:spMk id="7" creationId="{92BCAC4B-7FB7-6F4F-ACC7-FA005D1C060E}"/>
          </ac:spMkLst>
        </pc:spChg>
        <pc:spChg chg="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26581914" sldId="293"/>
            <ac:spMk id="8" creationId="{01EC419F-9900-A047-B702-251EBC27538A}"/>
          </ac:spMkLst>
        </pc:spChg>
        <pc:spChg chg="add del mo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26581914" sldId="293"/>
            <ac:spMk id="9" creationId="{71A7C74D-75E4-4146-8521-1627B53F6D1B}"/>
          </ac:spMkLst>
        </pc:spChg>
        <pc:spChg chg="add 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26581914" sldId="293"/>
            <ac:spMk id="10" creationId="{BCD7B67E-B45A-7947-8F62-32F2C5B02A3A}"/>
          </ac:spMkLst>
        </pc:spChg>
        <pc:spChg chg="add 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26581914" sldId="293"/>
            <ac:spMk id="11" creationId="{88DB057E-7FFA-474D-9F91-196301110D45}"/>
          </ac:spMkLst>
        </pc:spChg>
        <pc:spChg chg="add 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26581914" sldId="293"/>
            <ac:spMk id="12" creationId="{A57B4A17-7191-9F45-84F9-0F6CB4A9BF98}"/>
          </ac:spMkLst>
        </pc:spChg>
        <pc:spChg chg="add 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26581914" sldId="293"/>
            <ac:spMk id="13" creationId="{48881823-0743-9D47-A0DB-75901CECFDD1}"/>
          </ac:spMkLst>
        </pc:spChg>
        <pc:spChg chg="add 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26581914" sldId="293"/>
            <ac:spMk id="14" creationId="{3C77ACE9-CCCF-1C40-A679-15B99D847353}"/>
          </ac:spMkLst>
        </pc:spChg>
      </pc:sldChg>
      <pc:sldChg chg="addSp delSp modSp mod chgLayout">
        <pc:chgData name="Katerina Manti" userId="d69ae1da-e18a-40d7-aeb4-cc9d28fe7ca2" providerId="ADAL" clId="{9BB8A566-8CD2-C243-ABD5-15DD962F8D58}" dt="2020-12-15T14:43:31.486" v="34" actId="6264"/>
        <pc:sldMkLst>
          <pc:docMk/>
          <pc:sldMk cId="4067977479" sldId="294"/>
        </pc:sldMkLst>
        <pc:spChg chg="del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4067977479" sldId="294"/>
            <ac:spMk id="2" creationId="{C60A51B4-C002-AA40-AE4D-3136E7C64F76}"/>
          </ac:spMkLst>
        </pc:spChg>
        <pc:spChg chg="del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4067977479" sldId="294"/>
            <ac:spMk id="3" creationId="{9470FA37-65CA-054C-ACA0-C272F73B32B6}"/>
          </ac:spMkLst>
        </pc:spChg>
        <pc:spChg chg="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4067977479" sldId="294"/>
            <ac:spMk id="4" creationId="{AF6ECC42-7A18-E640-830D-0078F7CE4F60}"/>
          </ac:spMkLst>
        </pc:spChg>
        <pc:spChg chg="del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4067977479" sldId="294"/>
            <ac:spMk id="5" creationId="{146BF14F-D980-C349-AC8E-A29B58846006}"/>
          </ac:spMkLst>
        </pc:spChg>
        <pc:spChg chg="del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4067977479" sldId="294"/>
            <ac:spMk id="6" creationId="{3FCE71AF-F19F-E740-9EEF-C1392C46C482}"/>
          </ac:spMkLst>
        </pc:spChg>
        <pc:spChg chg="add del mo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4067977479" sldId="294"/>
            <ac:spMk id="7" creationId="{9822D0C1-8E6B-A246-AA8C-25EBAB3C5324}"/>
          </ac:spMkLst>
        </pc:spChg>
        <pc:spChg chg="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4067977479" sldId="294"/>
            <ac:spMk id="8" creationId="{01402A61-7C29-D444-AE43-8412B6A83808}"/>
          </ac:spMkLst>
        </pc:spChg>
        <pc:spChg chg="add del mo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4067977479" sldId="294"/>
            <ac:spMk id="9" creationId="{971F8012-A280-FE48-99E3-01D729A3EE43}"/>
          </ac:spMkLst>
        </pc:spChg>
        <pc:spChg chg="add 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4067977479" sldId="294"/>
            <ac:spMk id="10" creationId="{E41D03CB-37A1-F54D-A54E-510D29D188A2}"/>
          </ac:spMkLst>
        </pc:spChg>
        <pc:spChg chg="add 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4067977479" sldId="294"/>
            <ac:spMk id="11" creationId="{5F119F00-73DD-B544-8D4C-67AAC9BFE1B4}"/>
          </ac:spMkLst>
        </pc:spChg>
        <pc:spChg chg="add 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4067977479" sldId="294"/>
            <ac:spMk id="12" creationId="{D7AB34AF-E2DB-0E42-BD43-58EF81469036}"/>
          </ac:spMkLst>
        </pc:spChg>
        <pc:spChg chg="add 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4067977479" sldId="294"/>
            <ac:spMk id="13" creationId="{16DCFD9F-F230-7441-B557-D67A92D2843B}"/>
          </ac:spMkLst>
        </pc:spChg>
        <pc:spChg chg="add 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4067977479" sldId="294"/>
            <ac:spMk id="14" creationId="{ED120C3E-C8A4-2744-B93F-62F46274504E}"/>
          </ac:spMkLst>
        </pc:spChg>
      </pc:sldChg>
      <pc:sldChg chg="addSp delSp modSp mod chgLayout">
        <pc:chgData name="Katerina Manti" userId="d69ae1da-e18a-40d7-aeb4-cc9d28fe7ca2" providerId="ADAL" clId="{9BB8A566-8CD2-C243-ABD5-15DD962F8D58}" dt="2020-12-15T14:43:31.486" v="34" actId="6264"/>
        <pc:sldMkLst>
          <pc:docMk/>
          <pc:sldMk cId="2396207761" sldId="295"/>
        </pc:sldMkLst>
        <pc:spChg chg="add del mod">
          <ac:chgData name="Katerina Manti" userId="d69ae1da-e18a-40d7-aeb4-cc9d28fe7ca2" providerId="ADAL" clId="{9BB8A566-8CD2-C243-ABD5-15DD962F8D58}" dt="2020-12-15T14:36:56.691" v="25" actId="6264"/>
          <ac:spMkLst>
            <pc:docMk/>
            <pc:sldMk cId="2396207761" sldId="295"/>
            <ac:spMk id="2" creationId="{400102C0-86E9-A94A-AE23-2BB88CE619ED}"/>
          </ac:spMkLst>
        </pc:spChg>
        <pc:spChg chg="del">
          <ac:chgData name="Katerina Manti" userId="d69ae1da-e18a-40d7-aeb4-cc9d28fe7ca2" providerId="ADAL" clId="{9BB8A566-8CD2-C243-ABD5-15DD962F8D58}" dt="2020-12-15T14:36:56.691" v="25" actId="6264"/>
          <ac:spMkLst>
            <pc:docMk/>
            <pc:sldMk cId="2396207761" sldId="295"/>
            <ac:spMk id="3" creationId="{9470FA37-65CA-054C-ACA0-C272F73B32B6}"/>
          </ac:spMkLst>
        </pc:spChg>
        <pc:spChg chg="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2396207761" sldId="295"/>
            <ac:spMk id="4" creationId="{AF6ECC42-7A18-E640-830D-0078F7CE4F60}"/>
          </ac:spMkLst>
        </pc:spChg>
        <pc:spChg chg="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2396207761" sldId="295"/>
            <ac:spMk id="5" creationId="{146BF14F-D980-C349-AC8E-A29B58846006}"/>
          </ac:spMkLst>
        </pc:spChg>
        <pc:spChg chg="del">
          <ac:chgData name="Katerina Manti" userId="d69ae1da-e18a-40d7-aeb4-cc9d28fe7ca2" providerId="ADAL" clId="{9BB8A566-8CD2-C243-ABD5-15DD962F8D58}" dt="2020-12-15T14:36:56.691" v="25" actId="6264"/>
          <ac:spMkLst>
            <pc:docMk/>
            <pc:sldMk cId="2396207761" sldId="295"/>
            <ac:spMk id="6" creationId="{3FCE71AF-F19F-E740-9EEF-C1392C46C482}"/>
          </ac:spMkLst>
        </pc:spChg>
        <pc:spChg chg="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2396207761" sldId="295"/>
            <ac:spMk id="7" creationId="{F4C2C719-8707-5B43-986C-EE5885E49081}"/>
          </ac:spMkLst>
        </pc:spChg>
        <pc:spChg chg="add del mod">
          <ac:chgData name="Katerina Manti" userId="d69ae1da-e18a-40d7-aeb4-cc9d28fe7ca2" providerId="ADAL" clId="{9BB8A566-8CD2-C243-ABD5-15DD962F8D58}" dt="2020-12-15T14:36:56.691" v="25" actId="6264"/>
          <ac:spMkLst>
            <pc:docMk/>
            <pc:sldMk cId="2396207761" sldId="295"/>
            <ac:spMk id="9" creationId="{385C4E40-E0A6-7449-8B8D-1EEACD186667}"/>
          </ac:spMkLst>
        </pc:spChg>
        <pc:spChg chg="add del mod">
          <ac:chgData name="Katerina Manti" userId="d69ae1da-e18a-40d7-aeb4-cc9d28fe7ca2" providerId="ADAL" clId="{9BB8A566-8CD2-C243-ABD5-15DD962F8D58}" dt="2020-12-15T14:36:56.691" v="25" actId="6264"/>
          <ac:spMkLst>
            <pc:docMk/>
            <pc:sldMk cId="2396207761" sldId="295"/>
            <ac:spMk id="10" creationId="{D73A15D3-81F6-CF4C-B540-8AC0D3C45699}"/>
          </ac:spMkLst>
        </pc:spChg>
        <pc:spChg chg="add del mod">
          <ac:chgData name="Katerina Manti" userId="d69ae1da-e18a-40d7-aeb4-cc9d28fe7ca2" providerId="ADAL" clId="{9BB8A566-8CD2-C243-ABD5-15DD962F8D58}" dt="2020-12-15T14:36:56.691" v="25" actId="6264"/>
          <ac:spMkLst>
            <pc:docMk/>
            <pc:sldMk cId="2396207761" sldId="295"/>
            <ac:spMk id="11" creationId="{3FE214B0-FB42-B54E-A647-6EC2F5DCC4F9}"/>
          </ac:spMkLst>
        </pc:spChg>
        <pc:spChg chg="add del 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2396207761" sldId="295"/>
            <ac:spMk id="12" creationId="{64D09ABD-F372-D640-86B3-D5710CDA1437}"/>
          </ac:spMkLst>
        </pc:spChg>
        <pc:spChg chg="add del 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2396207761" sldId="295"/>
            <ac:spMk id="13" creationId="{15464FC4-3A15-E846-AC53-CB3F7AADAD4E}"/>
          </ac:spMkLst>
        </pc:spChg>
        <pc:spChg chg="add del 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2396207761" sldId="295"/>
            <ac:spMk id="14" creationId="{89DEF9D3-8BE7-1F48-B603-3F85011B2B97}"/>
          </ac:spMkLst>
        </pc:spChg>
        <pc:spChg chg="add del mo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2396207761" sldId="295"/>
            <ac:spMk id="15" creationId="{73193C6F-60B7-3749-8301-9493914C503C}"/>
          </ac:spMkLst>
        </pc:spChg>
        <pc:spChg chg="add del mo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2396207761" sldId="295"/>
            <ac:spMk id="16" creationId="{8EE7718B-DEB1-D74D-893D-6D014BCE0B02}"/>
          </ac:spMkLst>
        </pc:spChg>
        <pc:spChg chg="add del mo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2396207761" sldId="295"/>
            <ac:spMk id="17" creationId="{3339E3B7-B868-464B-AAA0-E678457BB92A}"/>
          </ac:spMkLst>
        </pc:spChg>
        <pc:spChg chg="add del mo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2396207761" sldId="295"/>
            <ac:spMk id="18" creationId="{EE803C16-6A34-2841-A55E-94432128BB12}"/>
          </ac:spMkLst>
        </pc:spChg>
        <pc:spChg chg="add 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2396207761" sldId="295"/>
            <ac:spMk id="19" creationId="{589F26D0-126E-A343-9F63-BA6489BF2EC9}"/>
          </ac:spMkLst>
        </pc:spChg>
        <pc:spChg chg="add 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2396207761" sldId="295"/>
            <ac:spMk id="20" creationId="{A1F13941-3C49-B64C-816F-56C7DCCF9B4A}"/>
          </ac:spMkLst>
        </pc:spChg>
        <pc:spChg chg="add 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2396207761" sldId="295"/>
            <ac:spMk id="21" creationId="{23EB2A2F-8836-FF4D-8EB9-0BFC8004C4D4}"/>
          </ac:spMkLst>
        </pc:spChg>
        <pc:graphicFrameChg chg="mod ord modGraphic">
          <ac:chgData name="Katerina Manti" userId="d69ae1da-e18a-40d7-aeb4-cc9d28fe7ca2" providerId="ADAL" clId="{9BB8A566-8CD2-C243-ABD5-15DD962F8D58}" dt="2020-12-15T14:43:31.486" v="34" actId="6264"/>
          <ac:graphicFrameMkLst>
            <pc:docMk/>
            <pc:sldMk cId="2396207761" sldId="295"/>
            <ac:graphicFrameMk id="8" creationId="{7A6E6E7E-E524-4247-A88B-AA91AAE78183}"/>
          </ac:graphicFrameMkLst>
        </pc:graphicFrameChg>
      </pc:sldChg>
      <pc:sldChg chg="addSp delSp modSp mod chgLayout">
        <pc:chgData name="Katerina Manti" userId="d69ae1da-e18a-40d7-aeb4-cc9d28fe7ca2" providerId="ADAL" clId="{9BB8A566-8CD2-C243-ABD5-15DD962F8D58}" dt="2020-12-15T14:43:31.486" v="34" actId="6264"/>
        <pc:sldMkLst>
          <pc:docMk/>
          <pc:sldMk cId="831438897" sldId="296"/>
        </pc:sldMkLst>
        <pc:spChg chg="add del mod">
          <ac:chgData name="Katerina Manti" userId="d69ae1da-e18a-40d7-aeb4-cc9d28fe7ca2" providerId="ADAL" clId="{9BB8A566-8CD2-C243-ABD5-15DD962F8D58}" dt="2020-12-15T14:36:51.910" v="24" actId="6264"/>
          <ac:spMkLst>
            <pc:docMk/>
            <pc:sldMk cId="831438897" sldId="296"/>
            <ac:spMk id="2" creationId="{8B2754AC-B7B4-D14D-A5E6-8419BE2742C6}"/>
          </ac:spMkLst>
        </pc:spChg>
        <pc:spChg chg="del">
          <ac:chgData name="Katerina Manti" userId="d69ae1da-e18a-40d7-aeb4-cc9d28fe7ca2" providerId="ADAL" clId="{9BB8A566-8CD2-C243-ABD5-15DD962F8D58}" dt="2020-12-15T14:36:51.910" v="24" actId="6264"/>
          <ac:spMkLst>
            <pc:docMk/>
            <pc:sldMk cId="831438897" sldId="296"/>
            <ac:spMk id="3" creationId="{9470FA37-65CA-054C-ACA0-C272F73B32B6}"/>
          </ac:spMkLst>
        </pc:spChg>
        <pc:spChg chg="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831438897" sldId="296"/>
            <ac:spMk id="4" creationId="{AF6ECC42-7A18-E640-830D-0078F7CE4F60}"/>
          </ac:spMkLst>
        </pc:spChg>
        <pc:spChg chg="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831438897" sldId="296"/>
            <ac:spMk id="5" creationId="{146BF14F-D980-C349-AC8E-A29B58846006}"/>
          </ac:spMkLst>
        </pc:spChg>
        <pc:spChg chg="del">
          <ac:chgData name="Katerina Manti" userId="d69ae1da-e18a-40d7-aeb4-cc9d28fe7ca2" providerId="ADAL" clId="{9BB8A566-8CD2-C243-ABD5-15DD962F8D58}" dt="2020-12-15T14:36:51.910" v="24" actId="6264"/>
          <ac:spMkLst>
            <pc:docMk/>
            <pc:sldMk cId="831438897" sldId="296"/>
            <ac:spMk id="6" creationId="{3FCE71AF-F19F-E740-9EEF-C1392C46C482}"/>
          </ac:spMkLst>
        </pc:spChg>
        <pc:spChg chg="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831438897" sldId="296"/>
            <ac:spMk id="8" creationId="{B2DC36DF-AEDF-6B4F-888F-0CB574378052}"/>
          </ac:spMkLst>
        </pc:spChg>
        <pc:spChg chg="add del mod">
          <ac:chgData name="Katerina Manti" userId="d69ae1da-e18a-40d7-aeb4-cc9d28fe7ca2" providerId="ADAL" clId="{9BB8A566-8CD2-C243-ABD5-15DD962F8D58}" dt="2020-12-15T14:36:51.910" v="24" actId="6264"/>
          <ac:spMkLst>
            <pc:docMk/>
            <pc:sldMk cId="831438897" sldId="296"/>
            <ac:spMk id="9" creationId="{4FB45F3B-3397-394D-B12D-A767A818D594}"/>
          </ac:spMkLst>
        </pc:spChg>
        <pc:spChg chg="add del mod">
          <ac:chgData name="Katerina Manti" userId="d69ae1da-e18a-40d7-aeb4-cc9d28fe7ca2" providerId="ADAL" clId="{9BB8A566-8CD2-C243-ABD5-15DD962F8D58}" dt="2020-12-15T14:36:51.910" v="24" actId="6264"/>
          <ac:spMkLst>
            <pc:docMk/>
            <pc:sldMk cId="831438897" sldId="296"/>
            <ac:spMk id="10" creationId="{B0E2FE82-BD4E-4347-B5C4-2661CE99D027}"/>
          </ac:spMkLst>
        </pc:spChg>
        <pc:spChg chg="add del mod">
          <ac:chgData name="Katerina Manti" userId="d69ae1da-e18a-40d7-aeb4-cc9d28fe7ca2" providerId="ADAL" clId="{9BB8A566-8CD2-C243-ABD5-15DD962F8D58}" dt="2020-12-15T14:36:51.910" v="24" actId="6264"/>
          <ac:spMkLst>
            <pc:docMk/>
            <pc:sldMk cId="831438897" sldId="296"/>
            <ac:spMk id="11" creationId="{7EC30512-EC39-094B-8B4F-D43A32C51889}"/>
          </ac:spMkLst>
        </pc:spChg>
        <pc:spChg chg="add del 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831438897" sldId="296"/>
            <ac:spMk id="12" creationId="{EE6AF517-6DCF-9B4F-824A-1695363049C8}"/>
          </ac:spMkLst>
        </pc:spChg>
        <pc:spChg chg="add del 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831438897" sldId="296"/>
            <ac:spMk id="13" creationId="{39427FE6-6D41-9E4B-B5EF-994D781BC965}"/>
          </ac:spMkLst>
        </pc:spChg>
        <pc:spChg chg="add del 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831438897" sldId="296"/>
            <ac:spMk id="14" creationId="{8D384D73-F2D6-A14C-B1B1-EB045C99F171}"/>
          </ac:spMkLst>
        </pc:spChg>
        <pc:spChg chg="add del mo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831438897" sldId="296"/>
            <ac:spMk id="15" creationId="{87022650-C26A-314B-9E37-3D6616221314}"/>
          </ac:spMkLst>
        </pc:spChg>
        <pc:spChg chg="add del mo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831438897" sldId="296"/>
            <ac:spMk id="16" creationId="{49A3C414-6853-AC44-86CE-EFEE8097EE46}"/>
          </ac:spMkLst>
        </pc:spChg>
        <pc:spChg chg="add del mo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831438897" sldId="296"/>
            <ac:spMk id="17" creationId="{4636B24C-3DB7-1644-B554-2D87CB8F87C0}"/>
          </ac:spMkLst>
        </pc:spChg>
        <pc:spChg chg="add del mo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831438897" sldId="296"/>
            <ac:spMk id="18" creationId="{6C3ABB81-C4E9-6C4A-B957-C20FFC2996B5}"/>
          </ac:spMkLst>
        </pc:spChg>
        <pc:spChg chg="add 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831438897" sldId="296"/>
            <ac:spMk id="19" creationId="{943A4DEB-C9D2-A348-8C0B-13B1FC0B8938}"/>
          </ac:spMkLst>
        </pc:spChg>
        <pc:spChg chg="add 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831438897" sldId="296"/>
            <ac:spMk id="20" creationId="{26397D25-4CFE-6C45-A183-085745017A52}"/>
          </ac:spMkLst>
        </pc:spChg>
        <pc:spChg chg="add 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831438897" sldId="296"/>
            <ac:spMk id="21" creationId="{3DF080B9-46E0-BD4F-B1E3-91930CB13640}"/>
          </ac:spMkLst>
        </pc:spChg>
        <pc:graphicFrameChg chg="mod ord">
          <ac:chgData name="Katerina Manti" userId="d69ae1da-e18a-40d7-aeb4-cc9d28fe7ca2" providerId="ADAL" clId="{9BB8A566-8CD2-C243-ABD5-15DD962F8D58}" dt="2020-12-15T14:43:31.486" v="34" actId="6264"/>
          <ac:graphicFrameMkLst>
            <pc:docMk/>
            <pc:sldMk cId="831438897" sldId="296"/>
            <ac:graphicFrameMk id="7" creationId="{172993F0-2B0E-8942-8EB5-B32066660912}"/>
          </ac:graphicFrameMkLst>
        </pc:graphicFrameChg>
      </pc:sldChg>
      <pc:sldChg chg="addSp delSp modSp mod chgLayout">
        <pc:chgData name="Katerina Manti" userId="d69ae1da-e18a-40d7-aeb4-cc9d28fe7ca2" providerId="ADAL" clId="{9BB8A566-8CD2-C243-ABD5-15DD962F8D58}" dt="2020-12-15T14:43:31.486" v="34" actId="6264"/>
        <pc:sldMkLst>
          <pc:docMk/>
          <pc:sldMk cId="2508865225" sldId="297"/>
        </pc:sldMkLst>
        <pc:spChg chg="add del mo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2508865225" sldId="297"/>
            <ac:spMk id="2" creationId="{E161B297-6BD0-D34E-ABA1-A01EC708B58E}"/>
          </ac:spMkLst>
        </pc:spChg>
        <pc:spChg chg="del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2508865225" sldId="297"/>
            <ac:spMk id="3" creationId="{9470FA37-65CA-054C-ACA0-C272F73B32B6}"/>
          </ac:spMkLst>
        </pc:spChg>
        <pc:spChg chg="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2508865225" sldId="297"/>
            <ac:spMk id="4" creationId="{AF6ECC42-7A18-E640-830D-0078F7CE4F60}"/>
          </ac:spMkLst>
        </pc:spChg>
        <pc:spChg chg="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2508865225" sldId="297"/>
            <ac:spMk id="5" creationId="{146BF14F-D980-C349-AC8E-A29B58846006}"/>
          </ac:spMkLst>
        </pc:spChg>
        <pc:spChg chg="del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2508865225" sldId="297"/>
            <ac:spMk id="6" creationId="{3FCE71AF-F19F-E740-9EEF-C1392C46C482}"/>
          </ac:spMkLst>
        </pc:spChg>
        <pc:spChg chg="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2508865225" sldId="297"/>
            <ac:spMk id="8" creationId="{A4902EFE-0E41-0F44-96E1-54633B10FCDC}"/>
          </ac:spMkLst>
        </pc:spChg>
        <pc:spChg chg="add del mo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2508865225" sldId="297"/>
            <ac:spMk id="9" creationId="{2FB37028-1923-744E-B78E-814A74CDE989}"/>
          </ac:spMkLst>
        </pc:spChg>
        <pc:spChg chg="add del mo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2508865225" sldId="297"/>
            <ac:spMk id="10" creationId="{6AC375D8-DE5D-E649-8A1A-02445D4A607D}"/>
          </ac:spMkLst>
        </pc:spChg>
        <pc:spChg chg="add del mo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2508865225" sldId="297"/>
            <ac:spMk id="11" creationId="{C43C836D-94CC-5842-B8CA-3AE7FC5C70F6}"/>
          </ac:spMkLst>
        </pc:spChg>
        <pc:spChg chg="add 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2508865225" sldId="297"/>
            <ac:spMk id="12" creationId="{80C87A60-2B35-8148-9EA9-6485AD55788E}"/>
          </ac:spMkLst>
        </pc:spChg>
        <pc:spChg chg="add 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2508865225" sldId="297"/>
            <ac:spMk id="13" creationId="{8EF07005-BC67-BA4B-9FF8-1CF00FE61348}"/>
          </ac:spMkLst>
        </pc:spChg>
        <pc:spChg chg="add 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2508865225" sldId="297"/>
            <ac:spMk id="14" creationId="{A58237D6-1720-F346-8889-D8AE0FEB18D4}"/>
          </ac:spMkLst>
        </pc:spChg>
        <pc:graphicFrameChg chg="mod ord">
          <ac:chgData name="Katerina Manti" userId="d69ae1da-e18a-40d7-aeb4-cc9d28fe7ca2" providerId="ADAL" clId="{9BB8A566-8CD2-C243-ABD5-15DD962F8D58}" dt="2020-12-15T14:43:31.486" v="34" actId="6264"/>
          <ac:graphicFrameMkLst>
            <pc:docMk/>
            <pc:sldMk cId="2508865225" sldId="297"/>
            <ac:graphicFrameMk id="7" creationId="{0C034DD6-5A8C-C240-97C0-1C82811F2964}"/>
          </ac:graphicFrameMkLst>
        </pc:graphicFrameChg>
      </pc:sldChg>
      <pc:sldChg chg="addSp delSp modSp del mod chgLayout">
        <pc:chgData name="Katerina Manti" userId="d69ae1da-e18a-40d7-aeb4-cc9d28fe7ca2" providerId="ADAL" clId="{9BB8A566-8CD2-C243-ABD5-15DD962F8D58}" dt="2020-12-15T14:44:26.918" v="42" actId="2696"/>
        <pc:sldMkLst>
          <pc:docMk/>
          <pc:sldMk cId="3791739714" sldId="298"/>
        </pc:sldMkLst>
        <pc:spChg chg="mod ord">
          <ac:chgData name="Katerina Manti" userId="d69ae1da-e18a-40d7-aeb4-cc9d28fe7ca2" providerId="ADAL" clId="{9BB8A566-8CD2-C243-ABD5-15DD962F8D58}" dt="2020-12-15T14:43:50.532" v="38" actId="14100"/>
          <ac:spMkLst>
            <pc:docMk/>
            <pc:sldMk cId="3791739714" sldId="298"/>
            <ac:spMk id="2" creationId="{4859BFA7-F65F-AD43-B345-D0B8E2AC67F0}"/>
          </ac:spMkLst>
        </pc:spChg>
        <pc:spChg chg="mod ord">
          <ac:chgData name="Katerina Manti" userId="d69ae1da-e18a-40d7-aeb4-cc9d28fe7ca2" providerId="ADAL" clId="{9BB8A566-8CD2-C243-ABD5-15DD962F8D58}" dt="2020-12-15T14:43:42.897" v="36" actId="6264"/>
          <ac:spMkLst>
            <pc:docMk/>
            <pc:sldMk cId="3791739714" sldId="298"/>
            <ac:spMk id="3" creationId="{4829ACC0-01BC-5C45-B145-B8FC414BAEBB}"/>
          </ac:spMkLst>
        </pc:spChg>
        <pc:spChg chg="mod ord">
          <ac:chgData name="Katerina Manti" userId="d69ae1da-e18a-40d7-aeb4-cc9d28fe7ca2" providerId="ADAL" clId="{9BB8A566-8CD2-C243-ABD5-15DD962F8D58}" dt="2020-12-15T14:43:42.897" v="36" actId="6264"/>
          <ac:spMkLst>
            <pc:docMk/>
            <pc:sldMk cId="3791739714" sldId="298"/>
            <ac:spMk id="4" creationId="{69810D84-C97F-424F-9F78-A66D53FB8FB3}"/>
          </ac:spMkLst>
        </pc:spChg>
        <pc:spChg chg="add del mod">
          <ac:chgData name="Katerina Manti" userId="d69ae1da-e18a-40d7-aeb4-cc9d28fe7ca2" providerId="ADAL" clId="{9BB8A566-8CD2-C243-ABD5-15DD962F8D58}" dt="2020-12-15T14:43:42.897" v="36" actId="6264"/>
          <ac:spMkLst>
            <pc:docMk/>
            <pc:sldMk cId="3791739714" sldId="298"/>
            <ac:spMk id="5" creationId="{BB41178F-A53F-B544-B1AB-CD66B8AD6B7D}"/>
          </ac:spMkLst>
        </pc:spChg>
        <pc:spChg chg="add del mod">
          <ac:chgData name="Katerina Manti" userId="d69ae1da-e18a-40d7-aeb4-cc9d28fe7ca2" providerId="ADAL" clId="{9BB8A566-8CD2-C243-ABD5-15DD962F8D58}" dt="2020-12-15T14:43:42.897" v="36" actId="6264"/>
          <ac:spMkLst>
            <pc:docMk/>
            <pc:sldMk cId="3791739714" sldId="298"/>
            <ac:spMk id="6" creationId="{B5C0677A-510C-9F40-82C1-7A40AC896EFB}"/>
          </ac:spMkLst>
        </pc:spChg>
        <pc:spChg chg="add del mod">
          <ac:chgData name="Katerina Manti" userId="d69ae1da-e18a-40d7-aeb4-cc9d28fe7ca2" providerId="ADAL" clId="{9BB8A566-8CD2-C243-ABD5-15DD962F8D58}" dt="2020-12-15T14:43:42.897" v="36" actId="6264"/>
          <ac:spMkLst>
            <pc:docMk/>
            <pc:sldMk cId="3791739714" sldId="298"/>
            <ac:spMk id="7" creationId="{88753F4C-F5DC-3544-B690-F00D0B87B439}"/>
          </ac:spMkLst>
        </pc:spChg>
      </pc:sldChg>
      <pc:sldChg chg="modSp del mod">
        <pc:chgData name="Katerina Manti" userId="d69ae1da-e18a-40d7-aeb4-cc9d28fe7ca2" providerId="ADAL" clId="{9BB8A566-8CD2-C243-ABD5-15DD962F8D58}" dt="2020-12-15T11:26:00.016" v="8" actId="2696"/>
        <pc:sldMkLst>
          <pc:docMk/>
          <pc:sldMk cId="2461827125" sldId="299"/>
        </pc:sldMkLst>
        <pc:graphicFrameChg chg="mod">
          <ac:chgData name="Katerina Manti" userId="d69ae1da-e18a-40d7-aeb4-cc9d28fe7ca2" providerId="ADAL" clId="{9BB8A566-8CD2-C243-ABD5-15DD962F8D58}" dt="2020-12-15T11:25:29.435" v="3" actId="1957"/>
          <ac:graphicFrameMkLst>
            <pc:docMk/>
            <pc:sldMk cId="2461827125" sldId="299"/>
            <ac:graphicFrameMk id="6" creationId="{82769F01-4CAF-AD41-8AD9-61CAFD4B7630}"/>
          </ac:graphicFrameMkLst>
        </pc:graphicFrameChg>
      </pc:sldChg>
      <pc:sldChg chg="addSp delSp modSp del mod chgLayout">
        <pc:chgData name="Katerina Manti" userId="d69ae1da-e18a-40d7-aeb4-cc9d28fe7ca2" providerId="ADAL" clId="{9BB8A566-8CD2-C243-ABD5-15DD962F8D58}" dt="2020-12-15T14:47:24.384" v="76" actId="2696"/>
        <pc:sldMkLst>
          <pc:docMk/>
          <pc:sldMk cId="2730235355" sldId="300"/>
        </pc:sldMkLst>
        <pc:spChg chg="del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2730235355" sldId="300"/>
            <ac:spMk id="2" creationId="{AFE05F3E-28F6-624F-820A-1C3A06B29655}"/>
          </ac:spMkLst>
        </pc:spChg>
        <pc:spChg chg="del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2730235355" sldId="300"/>
            <ac:spMk id="3" creationId="{2B3C4EA8-B0DC-614E-B209-A913EF9452B9}"/>
          </ac:spMkLst>
        </pc:spChg>
        <pc:spChg chg="del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2730235355" sldId="300"/>
            <ac:spMk id="4" creationId="{59A3EE04-9414-5A4C-B848-C593445415CB}"/>
          </ac:spMkLst>
        </pc:spChg>
        <pc:spChg chg="del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2730235355" sldId="300"/>
            <ac:spMk id="5" creationId="{B901DC6E-BB6D-1B45-957E-B495F8AA8F25}"/>
          </ac:spMkLst>
        </pc:spChg>
        <pc:spChg chg="del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2730235355" sldId="300"/>
            <ac:spMk id="6" creationId="{47A2A99B-8BC9-2E45-A836-4E1A998AB3C0}"/>
          </ac:spMkLst>
        </pc:spChg>
        <pc:spChg chg="del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2730235355" sldId="300"/>
            <ac:spMk id="7" creationId="{234A6814-DA50-384B-9FC0-16B99B2C94C7}"/>
          </ac:spMkLst>
        </pc:spChg>
        <pc:spChg chg="add del mo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2730235355" sldId="300"/>
            <ac:spMk id="8" creationId="{60B203D1-EEFB-1F43-BB81-3C3F0E4C3905}"/>
          </ac:spMkLst>
        </pc:spChg>
        <pc:spChg chg="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2730235355" sldId="300"/>
            <ac:spMk id="9" creationId="{F355BCDD-F748-4146-A728-B22A42557717}"/>
          </ac:spMkLst>
        </pc:spChg>
        <pc:spChg chg="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2730235355" sldId="300"/>
            <ac:spMk id="10" creationId="{EC1D563D-55F4-4246-A0A7-8E283010FFD8}"/>
          </ac:spMkLst>
        </pc:spChg>
        <pc:spChg chg="add del mo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2730235355" sldId="300"/>
            <ac:spMk id="11" creationId="{CAAF5BD3-4442-F04C-A7CC-EFDDE2AA1721}"/>
          </ac:spMkLst>
        </pc:spChg>
        <pc:spChg chg="add 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2730235355" sldId="300"/>
            <ac:spMk id="12" creationId="{E2BDBBD9-8DD0-1A4A-9C23-D77368EE8966}"/>
          </ac:spMkLst>
        </pc:spChg>
        <pc:spChg chg="add 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2730235355" sldId="300"/>
            <ac:spMk id="13" creationId="{FFAA24A4-B54E-774D-A372-D742AEA0E21D}"/>
          </ac:spMkLst>
        </pc:spChg>
        <pc:spChg chg="add 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2730235355" sldId="300"/>
            <ac:spMk id="14" creationId="{FE3D2212-E650-F940-AC44-F5406C007F01}"/>
          </ac:spMkLst>
        </pc:spChg>
        <pc:spChg chg="add 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2730235355" sldId="300"/>
            <ac:spMk id="15" creationId="{394287F1-34F1-A045-9F96-9D944C3E9B50}"/>
          </ac:spMkLst>
        </pc:spChg>
        <pc:spChg chg="add 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2730235355" sldId="300"/>
            <ac:spMk id="16" creationId="{BC649B87-F872-5E43-8DDD-2C0AAB076801}"/>
          </ac:spMkLst>
        </pc:spChg>
        <pc:spChg chg="add 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2730235355" sldId="300"/>
            <ac:spMk id="17" creationId="{07EC87A4-17BF-BE4C-9724-B3BFC198FE6C}"/>
          </ac:spMkLst>
        </pc:spChg>
        <pc:spChg chg="add 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2730235355" sldId="300"/>
            <ac:spMk id="18" creationId="{7AA15F90-CC66-A947-81DD-B0A97192B7BC}"/>
          </ac:spMkLst>
        </pc:spChg>
      </pc:sldChg>
      <pc:sldChg chg="addSp delSp modSp del mod chgLayout">
        <pc:chgData name="Katerina Manti" userId="d69ae1da-e18a-40d7-aeb4-cc9d28fe7ca2" providerId="ADAL" clId="{9BB8A566-8CD2-C243-ABD5-15DD962F8D58}" dt="2020-12-15T14:47:24.384" v="76" actId="2696"/>
        <pc:sldMkLst>
          <pc:docMk/>
          <pc:sldMk cId="5028537" sldId="301"/>
        </pc:sldMkLst>
        <pc:spChg chg="del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5028537" sldId="301"/>
            <ac:spMk id="2" creationId="{4508A76D-153D-2041-8973-CE6F2F47E5B3}"/>
          </ac:spMkLst>
        </pc:spChg>
        <pc:spChg chg="del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5028537" sldId="301"/>
            <ac:spMk id="3" creationId="{AEA72704-D49C-A44D-9557-765BA4F85D7B}"/>
          </ac:spMkLst>
        </pc:spChg>
        <pc:spChg chg="del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5028537" sldId="301"/>
            <ac:spMk id="4" creationId="{ADE4E8DA-3A66-FD45-B2F8-CC4118E35501}"/>
          </ac:spMkLst>
        </pc:spChg>
        <pc:spChg chg="del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5028537" sldId="301"/>
            <ac:spMk id="5" creationId="{C5C700A3-F367-2041-A599-414B61AA71B2}"/>
          </ac:spMkLst>
        </pc:spChg>
        <pc:spChg chg="del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5028537" sldId="301"/>
            <ac:spMk id="6" creationId="{34E17FAA-F184-4D4F-A48D-CCEF51D14CD4}"/>
          </ac:spMkLst>
        </pc:spChg>
        <pc:spChg chg="del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5028537" sldId="301"/>
            <ac:spMk id="7" creationId="{1EA31E4F-1654-8340-B6DB-D8BDC7DFCAD6}"/>
          </ac:spMkLst>
        </pc:spChg>
        <pc:spChg chg="add del mo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5028537" sldId="301"/>
            <ac:spMk id="8" creationId="{3F8513E8-0202-C545-9C15-5A434DE57258}"/>
          </ac:spMkLst>
        </pc:spChg>
        <pc:spChg chg="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5028537" sldId="301"/>
            <ac:spMk id="9" creationId="{0C4542CB-C734-F541-A4C2-620B13059FF7}"/>
          </ac:spMkLst>
        </pc:spChg>
        <pc:spChg chg="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5028537" sldId="301"/>
            <ac:spMk id="10" creationId="{A97B4890-A7A8-0647-A38C-3B9A94AFBB66}"/>
          </ac:spMkLst>
        </pc:spChg>
        <pc:spChg chg="add del mo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5028537" sldId="301"/>
            <ac:spMk id="11" creationId="{E75030DF-B66B-8F46-A8AC-B5824735AB7D}"/>
          </ac:spMkLst>
        </pc:spChg>
        <pc:spChg chg="add 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5028537" sldId="301"/>
            <ac:spMk id="12" creationId="{3050B79D-61A5-B246-ABF4-DDAE90087FC1}"/>
          </ac:spMkLst>
        </pc:spChg>
        <pc:spChg chg="add 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5028537" sldId="301"/>
            <ac:spMk id="13" creationId="{59A7A0E1-B0A9-4548-A3FC-EFF19BE051AF}"/>
          </ac:spMkLst>
        </pc:spChg>
        <pc:spChg chg="add 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5028537" sldId="301"/>
            <ac:spMk id="14" creationId="{376F4537-2528-1243-BACD-4B01452D764C}"/>
          </ac:spMkLst>
        </pc:spChg>
        <pc:spChg chg="add 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5028537" sldId="301"/>
            <ac:spMk id="15" creationId="{DE6F8120-8901-4645-81FC-142EC0DFF496}"/>
          </ac:spMkLst>
        </pc:spChg>
        <pc:spChg chg="add 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5028537" sldId="301"/>
            <ac:spMk id="16" creationId="{8A87F0AA-C848-D142-AA10-1B656E2CCBBC}"/>
          </ac:spMkLst>
        </pc:spChg>
        <pc:spChg chg="add 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5028537" sldId="301"/>
            <ac:spMk id="17" creationId="{A95218F9-EE49-094B-9330-30ABF9D6192D}"/>
          </ac:spMkLst>
        </pc:spChg>
        <pc:spChg chg="add 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5028537" sldId="301"/>
            <ac:spMk id="18" creationId="{BDA3891E-3A20-734E-8C47-78F8D1FCFA90}"/>
          </ac:spMkLst>
        </pc:spChg>
      </pc:sldChg>
      <pc:sldChg chg="addSp delSp modSp del mod chgLayout">
        <pc:chgData name="Katerina Manti" userId="d69ae1da-e18a-40d7-aeb4-cc9d28fe7ca2" providerId="ADAL" clId="{9BB8A566-8CD2-C243-ABD5-15DD962F8D58}" dt="2020-12-15T14:47:21.737" v="75" actId="2696"/>
        <pc:sldMkLst>
          <pc:docMk/>
          <pc:sldMk cId="3281196077" sldId="304"/>
        </pc:sldMkLst>
        <pc:spChg chg="del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3281196077" sldId="304"/>
            <ac:spMk id="2" creationId="{0E620FD2-4820-9C4D-A9EA-F929F4E13C6A}"/>
          </ac:spMkLst>
        </pc:spChg>
        <pc:spChg chg="del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3281196077" sldId="304"/>
            <ac:spMk id="3" creationId="{1DB2CD22-9404-4545-9FF8-8CFFF0D73DE0}"/>
          </ac:spMkLst>
        </pc:spChg>
        <pc:spChg chg="del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3281196077" sldId="304"/>
            <ac:spMk id="4" creationId="{450F6ED8-B036-1847-96B1-EF1CB7332CE6}"/>
          </ac:spMkLst>
        </pc:spChg>
        <pc:spChg chg="add del mo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3281196077" sldId="304"/>
            <ac:spMk id="5" creationId="{EC8914A2-668D-8C40-8855-1CD2E623DCA3}"/>
          </ac:spMkLst>
        </pc:spChg>
        <pc:spChg chg="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3281196077" sldId="304"/>
            <ac:spMk id="6" creationId="{01190F44-34A1-BB42-884A-AA58BD5E617A}"/>
          </ac:spMkLst>
        </pc:spChg>
        <pc:spChg chg="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3281196077" sldId="304"/>
            <ac:spMk id="7" creationId="{B1FA8ABD-4067-C44D-9FE3-8BBD6DACD0B7}"/>
          </ac:spMkLst>
        </pc:spChg>
        <pc:spChg chg="add del mo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3281196077" sldId="304"/>
            <ac:spMk id="8" creationId="{5160637C-053D-A642-82C5-01C694BD4474}"/>
          </ac:spMkLst>
        </pc:spChg>
        <pc:spChg chg="add 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3281196077" sldId="304"/>
            <ac:spMk id="9" creationId="{00C4001D-0598-7447-826E-E2C2099B63D9}"/>
          </ac:spMkLst>
        </pc:spChg>
        <pc:spChg chg="add 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3281196077" sldId="304"/>
            <ac:spMk id="10" creationId="{4236D466-048C-394F-8379-930CC4DD9395}"/>
          </ac:spMkLst>
        </pc:spChg>
        <pc:spChg chg="add 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3281196077" sldId="304"/>
            <ac:spMk id="11" creationId="{51F30536-6E8A-4541-9749-653C487EEFC3}"/>
          </ac:spMkLst>
        </pc:spChg>
        <pc:spChg chg="add 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3281196077" sldId="304"/>
            <ac:spMk id="12" creationId="{50F8C0E8-E9C7-5049-A72F-3D3CACBE338C}"/>
          </ac:spMkLst>
        </pc:spChg>
      </pc:sldChg>
      <pc:sldChg chg="addSp delSp modSp add mod chgLayout">
        <pc:chgData name="Katerina Manti" userId="d69ae1da-e18a-40d7-aeb4-cc9d28fe7ca2" providerId="ADAL" clId="{9BB8A566-8CD2-C243-ABD5-15DD962F8D58}" dt="2020-12-15T14:43:31.486" v="34" actId="6264"/>
        <pc:sldMkLst>
          <pc:docMk/>
          <pc:sldMk cId="3915486022" sldId="305"/>
        </pc:sldMkLst>
        <pc:spChg chg="add del mo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3915486022" sldId="305"/>
            <ac:spMk id="2" creationId="{116D0AA6-334C-1F46-824E-5BD803426364}"/>
          </ac:spMkLst>
        </pc:spChg>
        <pc:spChg chg="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3915486022" sldId="305"/>
            <ac:spMk id="3" creationId="{3D4183B3-92B2-E14D-AAAB-B31679FBCAE6}"/>
          </ac:spMkLst>
        </pc:spChg>
        <pc:spChg chg="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3915486022" sldId="305"/>
            <ac:spMk id="4" creationId="{71F416D1-3A1A-4248-BD7B-0F653C4E20FC}"/>
          </ac:spMkLst>
        </pc:spChg>
        <pc:spChg chg="del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3915486022" sldId="305"/>
            <ac:spMk id="5" creationId="{C16DEDCD-B475-7140-A9E5-FEAB7B8349AD}"/>
          </ac:spMkLst>
        </pc:spChg>
        <pc:spChg chg="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3915486022" sldId="305"/>
            <ac:spMk id="7" creationId="{79AF5EAE-17EC-4744-9217-688C7F1918BC}"/>
          </ac:spMkLst>
        </pc:spChg>
        <pc:spChg chg="add del mo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3915486022" sldId="305"/>
            <ac:spMk id="8" creationId="{ABCF0F75-626A-7540-A831-EFEA870B8CFE}"/>
          </ac:spMkLst>
        </pc:spChg>
        <pc:spChg chg="add del mo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3915486022" sldId="305"/>
            <ac:spMk id="9" creationId="{A8AB1089-ADE7-2E49-A08C-B1C7C561D389}"/>
          </ac:spMkLst>
        </pc:spChg>
        <pc:spChg chg="add del mo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3915486022" sldId="305"/>
            <ac:spMk id="10" creationId="{675D1C68-B919-BB43-8FF2-A7D2D4A3C321}"/>
          </ac:spMkLst>
        </pc:spChg>
        <pc:spChg chg="add 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3915486022" sldId="305"/>
            <ac:spMk id="11" creationId="{51B61968-74A8-024C-8D0C-E0E61C5EBFB4}"/>
          </ac:spMkLst>
        </pc:spChg>
        <pc:spChg chg="add 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3915486022" sldId="305"/>
            <ac:spMk id="12" creationId="{FC9C153F-1386-7E48-A96E-5A9FCEFFC5FC}"/>
          </ac:spMkLst>
        </pc:spChg>
        <pc:graphicFrameChg chg="mod ord">
          <ac:chgData name="Katerina Manti" userId="d69ae1da-e18a-40d7-aeb4-cc9d28fe7ca2" providerId="ADAL" clId="{9BB8A566-8CD2-C243-ABD5-15DD962F8D58}" dt="2020-12-15T14:43:31.486" v="34" actId="6264"/>
          <ac:graphicFrameMkLst>
            <pc:docMk/>
            <pc:sldMk cId="3915486022" sldId="305"/>
            <ac:graphicFrameMk id="6" creationId="{7CEFE2B5-33BD-E04A-88AF-A166B0EADB6A}"/>
          </ac:graphicFrameMkLst>
        </pc:graphicFrameChg>
      </pc:sldChg>
      <pc:sldChg chg="addSp delSp modSp add mod ord chgLayout">
        <pc:chgData name="Katerina Manti" userId="d69ae1da-e18a-40d7-aeb4-cc9d28fe7ca2" providerId="ADAL" clId="{9BB8A566-8CD2-C243-ABD5-15DD962F8D58}" dt="2020-12-15T14:45:22.402" v="59" actId="20577"/>
        <pc:sldMkLst>
          <pc:docMk/>
          <pc:sldMk cId="1758938889" sldId="306"/>
        </pc:sldMkLst>
        <pc:spChg chg="add del mo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1758938889" sldId="306"/>
            <ac:spMk id="2" creationId="{1AB8492E-0458-6640-975D-D0086ECB416F}"/>
          </ac:spMkLst>
        </pc:spChg>
        <pc:spChg chg="del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1758938889" sldId="306"/>
            <ac:spMk id="3" creationId="{9470FA37-65CA-054C-ACA0-C272F73B32B6}"/>
          </ac:spMkLst>
        </pc:spChg>
        <pc:spChg chg="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1758938889" sldId="306"/>
            <ac:spMk id="4" creationId="{AF6ECC42-7A18-E640-830D-0078F7CE4F60}"/>
          </ac:spMkLst>
        </pc:spChg>
        <pc:spChg chg="mod ord">
          <ac:chgData name="Katerina Manti" userId="d69ae1da-e18a-40d7-aeb4-cc9d28fe7ca2" providerId="ADAL" clId="{9BB8A566-8CD2-C243-ABD5-15DD962F8D58}" dt="2020-12-15T14:45:22.402" v="59" actId="20577"/>
          <ac:spMkLst>
            <pc:docMk/>
            <pc:sldMk cId="1758938889" sldId="306"/>
            <ac:spMk id="5" creationId="{146BF14F-D980-C349-AC8E-A29B58846006}"/>
          </ac:spMkLst>
        </pc:spChg>
        <pc:spChg chg="del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1758938889" sldId="306"/>
            <ac:spMk id="6" creationId="{3FCE71AF-F19F-E740-9EEF-C1392C46C482}"/>
          </ac:spMkLst>
        </pc:spChg>
        <pc:spChg chg="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1758938889" sldId="306"/>
            <ac:spMk id="8" creationId="{B2DC36DF-AEDF-6B4F-888F-0CB574378052}"/>
          </ac:spMkLst>
        </pc:spChg>
        <pc:spChg chg="add del mo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1758938889" sldId="306"/>
            <ac:spMk id="9" creationId="{A0751BAC-7C09-BF49-AA54-EDC452E1B3B5}"/>
          </ac:spMkLst>
        </pc:spChg>
        <pc:spChg chg="add del mo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1758938889" sldId="306"/>
            <ac:spMk id="10" creationId="{351F4D8C-CA26-CF49-9045-605ED3F9A258}"/>
          </ac:spMkLst>
        </pc:spChg>
        <pc:spChg chg="add del mo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1758938889" sldId="306"/>
            <ac:spMk id="11" creationId="{10C777D8-F882-9144-BC69-66C2E4205ED4}"/>
          </ac:spMkLst>
        </pc:spChg>
        <pc:spChg chg="add 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1758938889" sldId="306"/>
            <ac:spMk id="12" creationId="{4FD0D28E-2ED2-0E4A-931C-478788769D2E}"/>
          </ac:spMkLst>
        </pc:spChg>
        <pc:spChg chg="add 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1758938889" sldId="306"/>
            <ac:spMk id="13" creationId="{DE3F6FC2-B716-2B49-9CCB-9C85231B5BB4}"/>
          </ac:spMkLst>
        </pc:spChg>
        <pc:spChg chg="add mod ord">
          <ac:chgData name="Katerina Manti" userId="d69ae1da-e18a-40d7-aeb4-cc9d28fe7ca2" providerId="ADAL" clId="{9BB8A566-8CD2-C243-ABD5-15DD962F8D58}" dt="2020-12-15T14:43:31.486" v="34" actId="6264"/>
          <ac:spMkLst>
            <pc:docMk/>
            <pc:sldMk cId="1758938889" sldId="306"/>
            <ac:spMk id="14" creationId="{9DD4F3ED-6044-EE4C-B724-49CE5A89D51F}"/>
          </ac:spMkLst>
        </pc:spChg>
        <pc:graphicFrameChg chg="mod ord">
          <ac:chgData name="Katerina Manti" userId="d69ae1da-e18a-40d7-aeb4-cc9d28fe7ca2" providerId="ADAL" clId="{9BB8A566-8CD2-C243-ABD5-15DD962F8D58}" dt="2020-12-15T14:43:31.486" v="34" actId="6264"/>
          <ac:graphicFrameMkLst>
            <pc:docMk/>
            <pc:sldMk cId="1758938889" sldId="306"/>
            <ac:graphicFrameMk id="7" creationId="{172993F0-2B0E-8942-8EB5-B32066660912}"/>
          </ac:graphicFrameMkLst>
        </pc:graphicFrameChg>
      </pc:sldChg>
      <pc:sldChg chg="new del">
        <pc:chgData name="Katerina Manti" userId="d69ae1da-e18a-40d7-aeb4-cc9d28fe7ca2" providerId="ADAL" clId="{9BB8A566-8CD2-C243-ABD5-15DD962F8D58}" dt="2020-12-15T14:44:34.166" v="44" actId="680"/>
        <pc:sldMkLst>
          <pc:docMk/>
          <pc:sldMk cId="586175441" sldId="307"/>
        </pc:sldMkLst>
      </pc:sldChg>
      <pc:sldChg chg="modSp new mod">
        <pc:chgData name="Katerina Manti" userId="d69ae1da-e18a-40d7-aeb4-cc9d28fe7ca2" providerId="ADAL" clId="{9BB8A566-8CD2-C243-ABD5-15DD962F8D58}" dt="2020-12-15T15:04:45.125" v="319" actId="20577"/>
        <pc:sldMkLst>
          <pc:docMk/>
          <pc:sldMk cId="2392152753" sldId="307"/>
        </pc:sldMkLst>
        <pc:spChg chg="mod">
          <ac:chgData name="Katerina Manti" userId="d69ae1da-e18a-40d7-aeb4-cc9d28fe7ca2" providerId="ADAL" clId="{9BB8A566-8CD2-C243-ABD5-15DD962F8D58}" dt="2020-12-15T15:04:45.125" v="319" actId="20577"/>
          <ac:spMkLst>
            <pc:docMk/>
            <pc:sldMk cId="2392152753" sldId="307"/>
            <ac:spMk id="2" creationId="{5DF1ADA1-42B2-6A47-B1A1-22991FE8CD3B}"/>
          </ac:spMkLst>
        </pc:spChg>
      </pc:sldChg>
      <pc:sldChg chg="addSp delSp modSp new mod ord modClrScheme chgLayout">
        <pc:chgData name="Katerina Manti" userId="d69ae1da-e18a-40d7-aeb4-cc9d28fe7ca2" providerId="ADAL" clId="{9BB8A566-8CD2-C243-ABD5-15DD962F8D58}" dt="2020-12-15T15:04:25.414" v="309" actId="700"/>
        <pc:sldMkLst>
          <pc:docMk/>
          <pc:sldMk cId="956247250" sldId="308"/>
        </pc:sldMkLst>
        <pc:spChg chg="del">
          <ac:chgData name="Katerina Manti" userId="d69ae1da-e18a-40d7-aeb4-cc9d28fe7ca2" providerId="ADAL" clId="{9BB8A566-8CD2-C243-ABD5-15DD962F8D58}" dt="2020-12-15T15:01:58.714" v="293" actId="6264"/>
          <ac:spMkLst>
            <pc:docMk/>
            <pc:sldMk cId="956247250" sldId="308"/>
            <ac:spMk id="2" creationId="{4B9094A7-EC9D-5040-AE9B-D788624BB51C}"/>
          </ac:spMkLst>
        </pc:spChg>
        <pc:spChg chg="del mod ord">
          <ac:chgData name="Katerina Manti" userId="d69ae1da-e18a-40d7-aeb4-cc9d28fe7ca2" providerId="ADAL" clId="{9BB8A566-8CD2-C243-ABD5-15DD962F8D58}" dt="2020-12-15T15:04:01.471" v="308" actId="6264"/>
          <ac:spMkLst>
            <pc:docMk/>
            <pc:sldMk cId="956247250" sldId="308"/>
            <ac:spMk id="3" creationId="{EA9D2E27-BA9B-3D46-8A98-602DECEF7B39}"/>
          </ac:spMkLst>
        </pc:spChg>
        <pc:spChg chg="del">
          <ac:chgData name="Katerina Manti" userId="d69ae1da-e18a-40d7-aeb4-cc9d28fe7ca2" providerId="ADAL" clId="{9BB8A566-8CD2-C243-ABD5-15DD962F8D58}" dt="2020-12-15T15:01:58.714" v="293" actId="6264"/>
          <ac:spMkLst>
            <pc:docMk/>
            <pc:sldMk cId="956247250" sldId="308"/>
            <ac:spMk id="4" creationId="{8A2E3120-17A1-C443-A125-DD0348A1A17B}"/>
          </ac:spMkLst>
        </pc:spChg>
        <pc:spChg chg="del">
          <ac:chgData name="Katerina Manti" userId="d69ae1da-e18a-40d7-aeb4-cc9d28fe7ca2" providerId="ADAL" clId="{9BB8A566-8CD2-C243-ABD5-15DD962F8D58}" dt="2020-12-15T15:01:58.714" v="293" actId="6264"/>
          <ac:spMkLst>
            <pc:docMk/>
            <pc:sldMk cId="956247250" sldId="308"/>
            <ac:spMk id="5" creationId="{F7541EC4-7DDD-1C4A-BD23-0D2B2EC3ED3F}"/>
          </ac:spMkLst>
        </pc:spChg>
        <pc:spChg chg="del mod ord">
          <ac:chgData name="Katerina Manti" userId="d69ae1da-e18a-40d7-aeb4-cc9d28fe7ca2" providerId="ADAL" clId="{9BB8A566-8CD2-C243-ABD5-15DD962F8D58}" dt="2020-12-15T15:04:01.471" v="308" actId="6264"/>
          <ac:spMkLst>
            <pc:docMk/>
            <pc:sldMk cId="956247250" sldId="308"/>
            <ac:spMk id="6" creationId="{CCA140B1-02DC-424E-9DCF-31356B825B15}"/>
          </ac:spMkLst>
        </pc:spChg>
        <pc:spChg chg="mod ord">
          <ac:chgData name="Katerina Manti" userId="d69ae1da-e18a-40d7-aeb4-cc9d28fe7ca2" providerId="ADAL" clId="{9BB8A566-8CD2-C243-ABD5-15DD962F8D58}" dt="2020-12-15T15:04:25.414" v="309" actId="700"/>
          <ac:spMkLst>
            <pc:docMk/>
            <pc:sldMk cId="956247250" sldId="308"/>
            <ac:spMk id="7" creationId="{7CA58430-8B3E-7C43-921F-F3B7859E81EE}"/>
          </ac:spMkLst>
        </pc:spChg>
        <pc:spChg chg="mod ord">
          <ac:chgData name="Katerina Manti" userId="d69ae1da-e18a-40d7-aeb4-cc9d28fe7ca2" providerId="ADAL" clId="{9BB8A566-8CD2-C243-ABD5-15DD962F8D58}" dt="2020-12-15T15:04:25.414" v="309" actId="700"/>
          <ac:spMkLst>
            <pc:docMk/>
            <pc:sldMk cId="956247250" sldId="308"/>
            <ac:spMk id="8" creationId="{6F9F52ED-CEB0-E24C-961F-3D1F73240301}"/>
          </ac:spMkLst>
        </pc:spChg>
        <pc:spChg chg="del">
          <ac:chgData name="Katerina Manti" userId="d69ae1da-e18a-40d7-aeb4-cc9d28fe7ca2" providerId="ADAL" clId="{9BB8A566-8CD2-C243-ABD5-15DD962F8D58}" dt="2020-12-15T15:01:58.714" v="293" actId="6264"/>
          <ac:spMkLst>
            <pc:docMk/>
            <pc:sldMk cId="956247250" sldId="308"/>
            <ac:spMk id="9" creationId="{2223309C-036D-8447-99A1-04E9BB8F39EA}"/>
          </ac:spMkLst>
        </pc:spChg>
        <pc:spChg chg="del">
          <ac:chgData name="Katerina Manti" userId="d69ae1da-e18a-40d7-aeb4-cc9d28fe7ca2" providerId="ADAL" clId="{9BB8A566-8CD2-C243-ABD5-15DD962F8D58}" dt="2020-12-15T15:01:58.714" v="293" actId="6264"/>
          <ac:spMkLst>
            <pc:docMk/>
            <pc:sldMk cId="956247250" sldId="308"/>
            <ac:spMk id="10" creationId="{7148FC04-56C3-C14D-91CD-11BADA14CD55}"/>
          </ac:spMkLst>
        </pc:spChg>
        <pc:spChg chg="add del mod">
          <ac:chgData name="Katerina Manti" userId="d69ae1da-e18a-40d7-aeb4-cc9d28fe7ca2" providerId="ADAL" clId="{9BB8A566-8CD2-C243-ABD5-15DD962F8D58}" dt="2020-12-15T15:01:58.714" v="293" actId="6264"/>
          <ac:spMkLst>
            <pc:docMk/>
            <pc:sldMk cId="956247250" sldId="308"/>
            <ac:spMk id="11" creationId="{DA72D3F9-BFFD-464D-9C63-27DC4A3B4394}"/>
          </ac:spMkLst>
        </pc:spChg>
        <pc:spChg chg="add del mod">
          <ac:chgData name="Katerina Manti" userId="d69ae1da-e18a-40d7-aeb4-cc9d28fe7ca2" providerId="ADAL" clId="{9BB8A566-8CD2-C243-ABD5-15DD962F8D58}" dt="2020-12-15T15:01:58.714" v="293" actId="6264"/>
          <ac:spMkLst>
            <pc:docMk/>
            <pc:sldMk cId="956247250" sldId="308"/>
            <ac:spMk id="12" creationId="{1016D0D5-DC8D-0245-86F7-F94B18258FB0}"/>
          </ac:spMkLst>
        </pc:spChg>
        <pc:spChg chg="add del mod">
          <ac:chgData name="Katerina Manti" userId="d69ae1da-e18a-40d7-aeb4-cc9d28fe7ca2" providerId="ADAL" clId="{9BB8A566-8CD2-C243-ABD5-15DD962F8D58}" dt="2020-12-15T15:01:58.714" v="293" actId="6264"/>
          <ac:spMkLst>
            <pc:docMk/>
            <pc:sldMk cId="956247250" sldId="308"/>
            <ac:spMk id="13" creationId="{352187C5-E63E-0B44-959D-01395B7814C7}"/>
          </ac:spMkLst>
        </pc:spChg>
        <pc:spChg chg="add del mod">
          <ac:chgData name="Katerina Manti" userId="d69ae1da-e18a-40d7-aeb4-cc9d28fe7ca2" providerId="ADAL" clId="{9BB8A566-8CD2-C243-ABD5-15DD962F8D58}" dt="2020-12-15T15:01:58.714" v="293" actId="6264"/>
          <ac:spMkLst>
            <pc:docMk/>
            <pc:sldMk cId="956247250" sldId="308"/>
            <ac:spMk id="14" creationId="{7DED0D30-D186-4442-B6F3-12F70015F762}"/>
          </ac:spMkLst>
        </pc:spChg>
        <pc:spChg chg="add del mod ord">
          <ac:chgData name="Katerina Manti" userId="d69ae1da-e18a-40d7-aeb4-cc9d28fe7ca2" providerId="ADAL" clId="{9BB8A566-8CD2-C243-ABD5-15DD962F8D58}" dt="2020-12-15T15:04:01.471" v="308" actId="6264"/>
          <ac:spMkLst>
            <pc:docMk/>
            <pc:sldMk cId="956247250" sldId="308"/>
            <ac:spMk id="15" creationId="{406F7A7E-83B6-F445-890C-9BF8069BC5E6}"/>
          </ac:spMkLst>
        </pc:spChg>
        <pc:spChg chg="add del mod ord">
          <ac:chgData name="Katerina Manti" userId="d69ae1da-e18a-40d7-aeb4-cc9d28fe7ca2" providerId="ADAL" clId="{9BB8A566-8CD2-C243-ABD5-15DD962F8D58}" dt="2020-12-15T15:04:01.471" v="308" actId="6264"/>
          <ac:spMkLst>
            <pc:docMk/>
            <pc:sldMk cId="956247250" sldId="308"/>
            <ac:spMk id="16" creationId="{4AB1B146-EA05-6746-A38C-3519421B3946}"/>
          </ac:spMkLst>
        </pc:spChg>
        <pc:spChg chg="add del mod ord">
          <ac:chgData name="Katerina Manti" userId="d69ae1da-e18a-40d7-aeb4-cc9d28fe7ca2" providerId="ADAL" clId="{9BB8A566-8CD2-C243-ABD5-15DD962F8D58}" dt="2020-12-15T15:04:01.471" v="308" actId="6264"/>
          <ac:spMkLst>
            <pc:docMk/>
            <pc:sldMk cId="956247250" sldId="308"/>
            <ac:spMk id="17" creationId="{355FD3D0-2689-5E42-9A8C-2041459B0A54}"/>
          </ac:spMkLst>
        </pc:spChg>
        <pc:spChg chg="add del mod ord">
          <ac:chgData name="Katerina Manti" userId="d69ae1da-e18a-40d7-aeb4-cc9d28fe7ca2" providerId="ADAL" clId="{9BB8A566-8CD2-C243-ABD5-15DD962F8D58}" dt="2020-12-15T15:04:01.471" v="308" actId="6264"/>
          <ac:spMkLst>
            <pc:docMk/>
            <pc:sldMk cId="956247250" sldId="308"/>
            <ac:spMk id="18" creationId="{D56F7132-8668-724B-A900-6BD73AFE773C}"/>
          </ac:spMkLst>
        </pc:spChg>
        <pc:spChg chg="add del mod ord">
          <ac:chgData name="Katerina Manti" userId="d69ae1da-e18a-40d7-aeb4-cc9d28fe7ca2" providerId="ADAL" clId="{9BB8A566-8CD2-C243-ABD5-15DD962F8D58}" dt="2020-12-15T15:04:01.471" v="308" actId="6264"/>
          <ac:spMkLst>
            <pc:docMk/>
            <pc:sldMk cId="956247250" sldId="308"/>
            <ac:spMk id="19" creationId="{4CFF1E00-4A2E-8D45-AC5F-740871909BAD}"/>
          </ac:spMkLst>
        </pc:spChg>
        <pc:spChg chg="add del mod ord">
          <ac:chgData name="Katerina Manti" userId="d69ae1da-e18a-40d7-aeb4-cc9d28fe7ca2" providerId="ADAL" clId="{9BB8A566-8CD2-C243-ABD5-15DD962F8D58}" dt="2020-12-15T15:04:01.471" v="308" actId="6264"/>
          <ac:spMkLst>
            <pc:docMk/>
            <pc:sldMk cId="956247250" sldId="308"/>
            <ac:spMk id="20" creationId="{07A4F1BF-524C-3445-99AA-D1913488ABBB}"/>
          </ac:spMkLst>
        </pc:spChg>
        <pc:spChg chg="add del mod ord">
          <ac:chgData name="Katerina Manti" userId="d69ae1da-e18a-40d7-aeb4-cc9d28fe7ca2" providerId="ADAL" clId="{9BB8A566-8CD2-C243-ABD5-15DD962F8D58}" dt="2020-12-15T15:04:01.471" v="308" actId="6264"/>
          <ac:spMkLst>
            <pc:docMk/>
            <pc:sldMk cId="956247250" sldId="308"/>
            <ac:spMk id="21" creationId="{B19E866B-9271-E94F-B4B8-41663C458114}"/>
          </ac:spMkLst>
        </pc:spChg>
        <pc:spChg chg="add del mod">
          <ac:chgData name="Katerina Manti" userId="d69ae1da-e18a-40d7-aeb4-cc9d28fe7ca2" providerId="ADAL" clId="{9BB8A566-8CD2-C243-ABD5-15DD962F8D58}" dt="2020-12-15T15:04:01.471" v="308" actId="6264"/>
          <ac:spMkLst>
            <pc:docMk/>
            <pc:sldMk cId="956247250" sldId="308"/>
            <ac:spMk id="22" creationId="{7AE08ADF-2A6D-684C-979F-72E43789A8AC}"/>
          </ac:spMkLst>
        </pc:spChg>
        <pc:spChg chg="add del mod">
          <ac:chgData name="Katerina Manti" userId="d69ae1da-e18a-40d7-aeb4-cc9d28fe7ca2" providerId="ADAL" clId="{9BB8A566-8CD2-C243-ABD5-15DD962F8D58}" dt="2020-12-15T15:04:01.471" v="308" actId="6264"/>
          <ac:spMkLst>
            <pc:docMk/>
            <pc:sldMk cId="956247250" sldId="308"/>
            <ac:spMk id="23" creationId="{9BF13867-BFE4-184C-BAE5-16CE1BEF2FCE}"/>
          </ac:spMkLst>
        </pc:spChg>
        <pc:spChg chg="add del mod ord">
          <ac:chgData name="Katerina Manti" userId="d69ae1da-e18a-40d7-aeb4-cc9d28fe7ca2" providerId="ADAL" clId="{9BB8A566-8CD2-C243-ABD5-15DD962F8D58}" dt="2020-12-15T15:04:25.414" v="309" actId="700"/>
          <ac:spMkLst>
            <pc:docMk/>
            <pc:sldMk cId="956247250" sldId="308"/>
            <ac:spMk id="24" creationId="{5CA06BE6-76BC-5944-80D6-B857B3986166}"/>
          </ac:spMkLst>
        </pc:spChg>
        <pc:spChg chg="add del mod ord">
          <ac:chgData name="Katerina Manti" userId="d69ae1da-e18a-40d7-aeb4-cc9d28fe7ca2" providerId="ADAL" clId="{9BB8A566-8CD2-C243-ABD5-15DD962F8D58}" dt="2020-12-15T15:04:25.414" v="309" actId="700"/>
          <ac:spMkLst>
            <pc:docMk/>
            <pc:sldMk cId="956247250" sldId="308"/>
            <ac:spMk id="25" creationId="{C5449D08-3C57-3546-BEAA-9AEAFCEB8B2B}"/>
          </ac:spMkLst>
        </pc:spChg>
        <pc:spChg chg="add del mod ord">
          <ac:chgData name="Katerina Manti" userId="d69ae1da-e18a-40d7-aeb4-cc9d28fe7ca2" providerId="ADAL" clId="{9BB8A566-8CD2-C243-ABD5-15DD962F8D58}" dt="2020-12-15T15:04:25.414" v="309" actId="700"/>
          <ac:spMkLst>
            <pc:docMk/>
            <pc:sldMk cId="956247250" sldId="308"/>
            <ac:spMk id="26" creationId="{0B80B30C-AC5D-1F44-AF0C-67A22BD99C1D}"/>
          </ac:spMkLst>
        </pc:spChg>
        <pc:spChg chg="add del mod ord">
          <ac:chgData name="Katerina Manti" userId="d69ae1da-e18a-40d7-aeb4-cc9d28fe7ca2" providerId="ADAL" clId="{9BB8A566-8CD2-C243-ABD5-15DD962F8D58}" dt="2020-12-15T15:04:25.414" v="309" actId="700"/>
          <ac:spMkLst>
            <pc:docMk/>
            <pc:sldMk cId="956247250" sldId="308"/>
            <ac:spMk id="27" creationId="{A1266DC5-AFE5-8545-AC3A-EC39416D62D9}"/>
          </ac:spMkLst>
        </pc:spChg>
        <pc:spChg chg="add del mod ord">
          <ac:chgData name="Katerina Manti" userId="d69ae1da-e18a-40d7-aeb4-cc9d28fe7ca2" providerId="ADAL" clId="{9BB8A566-8CD2-C243-ABD5-15DD962F8D58}" dt="2020-12-15T15:04:25.414" v="309" actId="700"/>
          <ac:spMkLst>
            <pc:docMk/>
            <pc:sldMk cId="956247250" sldId="308"/>
            <ac:spMk id="28" creationId="{45F7FE18-F117-6D43-9701-E0257F536101}"/>
          </ac:spMkLst>
        </pc:spChg>
        <pc:spChg chg="add del mod ord">
          <ac:chgData name="Katerina Manti" userId="d69ae1da-e18a-40d7-aeb4-cc9d28fe7ca2" providerId="ADAL" clId="{9BB8A566-8CD2-C243-ABD5-15DD962F8D58}" dt="2020-12-15T15:04:25.414" v="309" actId="700"/>
          <ac:spMkLst>
            <pc:docMk/>
            <pc:sldMk cId="956247250" sldId="308"/>
            <ac:spMk id="29" creationId="{9103F49C-1B4C-E347-BA5B-C8A9A1DA3D1A}"/>
          </ac:spMkLst>
        </pc:spChg>
        <pc:spChg chg="add del mod ord">
          <ac:chgData name="Katerina Manti" userId="d69ae1da-e18a-40d7-aeb4-cc9d28fe7ca2" providerId="ADAL" clId="{9BB8A566-8CD2-C243-ABD5-15DD962F8D58}" dt="2020-12-15T15:04:25.414" v="309" actId="700"/>
          <ac:spMkLst>
            <pc:docMk/>
            <pc:sldMk cId="956247250" sldId="308"/>
            <ac:spMk id="30" creationId="{EFAC205E-9B28-5E47-99EC-70FA608FE038}"/>
          </ac:spMkLst>
        </pc:spChg>
        <pc:spChg chg="add mod ord">
          <ac:chgData name="Katerina Manti" userId="d69ae1da-e18a-40d7-aeb4-cc9d28fe7ca2" providerId="ADAL" clId="{9BB8A566-8CD2-C243-ABD5-15DD962F8D58}" dt="2020-12-15T15:04:25.414" v="309" actId="700"/>
          <ac:spMkLst>
            <pc:docMk/>
            <pc:sldMk cId="956247250" sldId="308"/>
            <ac:spMk id="31" creationId="{B2B04A60-86A5-BA49-B3BF-A0662335CB25}"/>
          </ac:spMkLst>
        </pc:spChg>
        <pc:spChg chg="add mod ord">
          <ac:chgData name="Katerina Manti" userId="d69ae1da-e18a-40d7-aeb4-cc9d28fe7ca2" providerId="ADAL" clId="{9BB8A566-8CD2-C243-ABD5-15DD962F8D58}" dt="2020-12-15T15:04:25.414" v="309" actId="700"/>
          <ac:spMkLst>
            <pc:docMk/>
            <pc:sldMk cId="956247250" sldId="308"/>
            <ac:spMk id="32" creationId="{74ACA12A-BFA3-3845-9DBE-B813C6AD7FB2}"/>
          </ac:spMkLst>
        </pc:spChg>
        <pc:spChg chg="add mod ord">
          <ac:chgData name="Katerina Manti" userId="d69ae1da-e18a-40d7-aeb4-cc9d28fe7ca2" providerId="ADAL" clId="{9BB8A566-8CD2-C243-ABD5-15DD962F8D58}" dt="2020-12-15T15:04:25.414" v="309" actId="700"/>
          <ac:spMkLst>
            <pc:docMk/>
            <pc:sldMk cId="956247250" sldId="308"/>
            <ac:spMk id="33" creationId="{4396BBC1-458F-7B4C-9A9C-0B1A323A8E1B}"/>
          </ac:spMkLst>
        </pc:spChg>
        <pc:spChg chg="add mod ord">
          <ac:chgData name="Katerina Manti" userId="d69ae1da-e18a-40d7-aeb4-cc9d28fe7ca2" providerId="ADAL" clId="{9BB8A566-8CD2-C243-ABD5-15DD962F8D58}" dt="2020-12-15T15:04:25.414" v="309" actId="700"/>
          <ac:spMkLst>
            <pc:docMk/>
            <pc:sldMk cId="956247250" sldId="308"/>
            <ac:spMk id="34" creationId="{56C85DFB-3BC4-E74C-9B4C-6C540B002143}"/>
          </ac:spMkLst>
        </pc:spChg>
        <pc:spChg chg="add mod ord">
          <ac:chgData name="Katerina Manti" userId="d69ae1da-e18a-40d7-aeb4-cc9d28fe7ca2" providerId="ADAL" clId="{9BB8A566-8CD2-C243-ABD5-15DD962F8D58}" dt="2020-12-15T15:04:25.414" v="309" actId="700"/>
          <ac:spMkLst>
            <pc:docMk/>
            <pc:sldMk cId="956247250" sldId="308"/>
            <ac:spMk id="35" creationId="{9FB3418B-6666-8941-9EC1-743E2B99BF97}"/>
          </ac:spMkLst>
        </pc:spChg>
        <pc:spChg chg="add mod ord">
          <ac:chgData name="Katerina Manti" userId="d69ae1da-e18a-40d7-aeb4-cc9d28fe7ca2" providerId="ADAL" clId="{9BB8A566-8CD2-C243-ABD5-15DD962F8D58}" dt="2020-12-15T15:04:25.414" v="309" actId="700"/>
          <ac:spMkLst>
            <pc:docMk/>
            <pc:sldMk cId="956247250" sldId="308"/>
            <ac:spMk id="36" creationId="{58F64E4C-BCCE-874D-97C6-685F4A3C438A}"/>
          </ac:spMkLst>
        </pc:spChg>
        <pc:spChg chg="add mod ord">
          <ac:chgData name="Katerina Manti" userId="d69ae1da-e18a-40d7-aeb4-cc9d28fe7ca2" providerId="ADAL" clId="{9BB8A566-8CD2-C243-ABD5-15DD962F8D58}" dt="2020-12-15T15:04:25.414" v="309" actId="700"/>
          <ac:spMkLst>
            <pc:docMk/>
            <pc:sldMk cId="956247250" sldId="308"/>
            <ac:spMk id="37" creationId="{5202C431-4FFF-9343-BD19-45E2F662E30C}"/>
          </ac:spMkLst>
        </pc:spChg>
        <pc:spChg chg="add mod ord">
          <ac:chgData name="Katerina Manti" userId="d69ae1da-e18a-40d7-aeb4-cc9d28fe7ca2" providerId="ADAL" clId="{9BB8A566-8CD2-C243-ABD5-15DD962F8D58}" dt="2020-12-15T15:04:25.414" v="309" actId="700"/>
          <ac:spMkLst>
            <pc:docMk/>
            <pc:sldMk cId="956247250" sldId="308"/>
            <ac:spMk id="38" creationId="{35B1B3FE-CEE1-6F43-9469-284925A84A72}"/>
          </ac:spMkLst>
        </pc:spChg>
        <pc:spChg chg="add mod ord">
          <ac:chgData name="Katerina Manti" userId="d69ae1da-e18a-40d7-aeb4-cc9d28fe7ca2" providerId="ADAL" clId="{9BB8A566-8CD2-C243-ABD5-15DD962F8D58}" dt="2020-12-15T15:04:25.414" v="309" actId="700"/>
          <ac:spMkLst>
            <pc:docMk/>
            <pc:sldMk cId="956247250" sldId="308"/>
            <ac:spMk id="39" creationId="{981E8C29-4E2C-C349-9926-1FF260F1D66B}"/>
          </ac:spMkLst>
        </pc:spChg>
      </pc:sldChg>
      <pc:sldChg chg="addSp delSp modSp new">
        <pc:chgData name="Katerina Manti" userId="d69ae1da-e18a-40d7-aeb4-cc9d28fe7ca2" providerId="ADAL" clId="{9BB8A566-8CD2-C243-ABD5-15DD962F8D58}" dt="2020-12-15T14:52:20.150" v="192"/>
        <pc:sldMkLst>
          <pc:docMk/>
          <pc:sldMk cId="1893674611" sldId="309"/>
        </pc:sldMkLst>
        <pc:spChg chg="del">
          <ac:chgData name="Katerina Manti" userId="d69ae1da-e18a-40d7-aeb4-cc9d28fe7ca2" providerId="ADAL" clId="{9BB8A566-8CD2-C243-ABD5-15DD962F8D58}" dt="2020-12-15T14:52:18.183" v="191"/>
          <ac:spMkLst>
            <pc:docMk/>
            <pc:sldMk cId="1893674611" sldId="309"/>
            <ac:spMk id="2" creationId="{98F76F38-9C6D-844B-96BE-235E6961CEFB}"/>
          </ac:spMkLst>
        </pc:spChg>
        <pc:spChg chg="del">
          <ac:chgData name="Katerina Manti" userId="d69ae1da-e18a-40d7-aeb4-cc9d28fe7ca2" providerId="ADAL" clId="{9BB8A566-8CD2-C243-ABD5-15DD962F8D58}" dt="2020-12-15T14:52:20.150" v="192"/>
          <ac:spMkLst>
            <pc:docMk/>
            <pc:sldMk cId="1893674611" sldId="309"/>
            <ac:spMk id="5" creationId="{F99E2F90-9F8C-F849-8FA8-D629E1A0E439}"/>
          </ac:spMkLst>
        </pc:spChg>
        <pc:graphicFrameChg chg="add mod">
          <ac:chgData name="Katerina Manti" userId="d69ae1da-e18a-40d7-aeb4-cc9d28fe7ca2" providerId="ADAL" clId="{9BB8A566-8CD2-C243-ABD5-15DD962F8D58}" dt="2020-12-15T14:52:18.183" v="191"/>
          <ac:graphicFrameMkLst>
            <pc:docMk/>
            <pc:sldMk cId="1893674611" sldId="309"/>
            <ac:graphicFrameMk id="11" creationId="{4AC100D7-3550-3748-95D5-8C7C35028C43}"/>
          </ac:graphicFrameMkLst>
        </pc:graphicFrameChg>
        <pc:graphicFrameChg chg="add mod">
          <ac:chgData name="Katerina Manti" userId="d69ae1da-e18a-40d7-aeb4-cc9d28fe7ca2" providerId="ADAL" clId="{9BB8A566-8CD2-C243-ABD5-15DD962F8D58}" dt="2020-12-15T14:52:20.150" v="192"/>
          <ac:graphicFrameMkLst>
            <pc:docMk/>
            <pc:sldMk cId="1893674611" sldId="309"/>
            <ac:graphicFrameMk id="12" creationId="{95D01230-9C19-B34A-BEFC-D917EBDE2E14}"/>
          </ac:graphicFrameMkLst>
        </pc:graphicFrameChg>
      </pc:sldChg>
      <pc:sldMasterChg chg="addSp delSp modSp mod delSldLayout modSldLayout">
        <pc:chgData name="Katerina Manti" userId="d69ae1da-e18a-40d7-aeb4-cc9d28fe7ca2" providerId="ADAL" clId="{9BB8A566-8CD2-C243-ABD5-15DD962F8D58}" dt="2020-12-15T15:03:37.734" v="307" actId="14100"/>
        <pc:sldMasterMkLst>
          <pc:docMk/>
          <pc:sldMasterMk cId="1627478725" sldId="2147483648"/>
        </pc:sldMasterMkLst>
        <pc:spChg chg="add del mod">
          <ac:chgData name="Katerina Manti" userId="d69ae1da-e18a-40d7-aeb4-cc9d28fe7ca2" providerId="ADAL" clId="{9BB8A566-8CD2-C243-ABD5-15DD962F8D58}" dt="2020-12-15T14:35:19.969" v="23" actId="478"/>
          <ac:spMkLst>
            <pc:docMk/>
            <pc:sldMasterMk cId="1627478725" sldId="2147483648"/>
            <ac:spMk id="4" creationId="{9372EE60-391A-724F-A70E-76B8FF767841}"/>
          </ac:spMkLst>
        </pc:spChg>
        <pc:spChg chg="add del mod">
          <ac:chgData name="Katerina Manti" userId="d69ae1da-e18a-40d7-aeb4-cc9d28fe7ca2" providerId="ADAL" clId="{9BB8A566-8CD2-C243-ABD5-15DD962F8D58}" dt="2020-12-15T14:40:28.298" v="28" actId="478"/>
          <ac:spMkLst>
            <pc:docMk/>
            <pc:sldMasterMk cId="1627478725" sldId="2147483648"/>
            <ac:spMk id="5" creationId="{F2B92CA3-690C-D648-9EB1-FBFF08D82F54}"/>
          </ac:spMkLst>
        </pc:spChg>
        <pc:spChg chg="add del mod">
          <ac:chgData name="Katerina Manti" userId="d69ae1da-e18a-40d7-aeb4-cc9d28fe7ca2" providerId="ADAL" clId="{9BB8A566-8CD2-C243-ABD5-15DD962F8D58}" dt="2020-12-15T14:41:15.992" v="31"/>
          <ac:spMkLst>
            <pc:docMk/>
            <pc:sldMasterMk cId="1627478725" sldId="2147483648"/>
            <ac:spMk id="6" creationId="{7312D019-0685-9F44-A21C-C6535E3F0406}"/>
          </ac:spMkLst>
        </pc:spChg>
        <pc:spChg chg="add del mod">
          <ac:chgData name="Katerina Manti" userId="d69ae1da-e18a-40d7-aeb4-cc9d28fe7ca2" providerId="ADAL" clId="{9BB8A566-8CD2-C243-ABD5-15DD962F8D58}" dt="2020-12-15T14:41:23.286" v="32" actId="478"/>
          <ac:spMkLst>
            <pc:docMk/>
            <pc:sldMasterMk cId="1627478725" sldId="2147483648"/>
            <ac:spMk id="9" creationId="{A9A9B5A4-C4CE-1B4B-9DF9-A1ECBC736AC8}"/>
          </ac:spMkLst>
        </pc:spChg>
        <pc:spChg chg="mod">
          <ac:chgData name="Katerina Manti" userId="d69ae1da-e18a-40d7-aeb4-cc9d28fe7ca2" providerId="ADAL" clId="{9BB8A566-8CD2-C243-ABD5-15DD962F8D58}" dt="2020-12-15T14:46:04.579" v="60" actId="113"/>
          <ac:spMkLst>
            <pc:docMk/>
            <pc:sldMasterMk cId="1627478725" sldId="2147483648"/>
            <ac:spMk id="14" creationId="{C74F5528-F8A3-3F46-B260-F7B77804907D}"/>
          </ac:spMkLst>
        </pc:spChg>
        <pc:sldLayoutChg chg="modSp mod">
          <pc:chgData name="Katerina Manti" userId="d69ae1da-e18a-40d7-aeb4-cc9d28fe7ca2" providerId="ADAL" clId="{9BB8A566-8CD2-C243-ABD5-15DD962F8D58}" dt="2020-12-15T14:46:21.503" v="62" actId="113"/>
          <pc:sldLayoutMkLst>
            <pc:docMk/>
            <pc:sldMasterMk cId="1627478725" sldId="2147483648"/>
            <pc:sldLayoutMk cId="2017338500" sldId="2147483666"/>
          </pc:sldLayoutMkLst>
          <pc:spChg chg="mod">
            <ac:chgData name="Katerina Manti" userId="d69ae1da-e18a-40d7-aeb4-cc9d28fe7ca2" providerId="ADAL" clId="{9BB8A566-8CD2-C243-ABD5-15DD962F8D58}" dt="2020-12-15T14:46:19.477" v="61" actId="113"/>
            <ac:spMkLst>
              <pc:docMk/>
              <pc:sldMasterMk cId="1627478725" sldId="2147483648"/>
              <pc:sldLayoutMk cId="2017338500" sldId="2147483666"/>
              <ac:spMk id="10" creationId="{8DD92334-B522-9649-B0D8-5EA2B53FE1DF}"/>
            </ac:spMkLst>
          </pc:spChg>
          <pc:spChg chg="mod">
            <ac:chgData name="Katerina Manti" userId="d69ae1da-e18a-40d7-aeb4-cc9d28fe7ca2" providerId="ADAL" clId="{9BB8A566-8CD2-C243-ABD5-15DD962F8D58}" dt="2020-12-15T14:46:21.503" v="62" actId="113"/>
            <ac:spMkLst>
              <pc:docMk/>
              <pc:sldMasterMk cId="1627478725" sldId="2147483648"/>
              <pc:sldLayoutMk cId="2017338500" sldId="2147483666"/>
              <ac:spMk id="11" creationId="{0335CAA1-9A6B-2F4D-B9F1-995E83DA4C5B}"/>
            </ac:spMkLst>
          </pc:spChg>
        </pc:sldLayoutChg>
        <pc:sldLayoutChg chg="addSp delSp modSp mod">
          <pc:chgData name="Katerina Manti" userId="d69ae1da-e18a-40d7-aeb4-cc9d28fe7ca2" providerId="ADAL" clId="{9BB8A566-8CD2-C243-ABD5-15DD962F8D58}" dt="2020-12-15T14:49:52.027" v="102" actId="1035"/>
          <pc:sldLayoutMkLst>
            <pc:docMk/>
            <pc:sldMasterMk cId="1627478725" sldId="2147483648"/>
            <pc:sldLayoutMk cId="2203080927" sldId="2147483686"/>
          </pc:sldLayoutMkLst>
          <pc:spChg chg="mod">
            <ac:chgData name="Katerina Manti" userId="d69ae1da-e18a-40d7-aeb4-cc9d28fe7ca2" providerId="ADAL" clId="{9BB8A566-8CD2-C243-ABD5-15DD962F8D58}" dt="2020-12-15T14:49:52.027" v="102" actId="1035"/>
            <ac:spMkLst>
              <pc:docMk/>
              <pc:sldMasterMk cId="1627478725" sldId="2147483648"/>
              <pc:sldLayoutMk cId="2203080927" sldId="2147483686"/>
              <ac:spMk id="7" creationId="{5A73863A-AE98-4748-8B77-0CE9D72EBACB}"/>
            </ac:spMkLst>
          </pc:spChg>
          <pc:spChg chg="del">
            <ac:chgData name="Katerina Manti" userId="d69ae1da-e18a-40d7-aeb4-cc9d28fe7ca2" providerId="ADAL" clId="{9BB8A566-8CD2-C243-ABD5-15DD962F8D58}" dt="2020-12-15T14:35:07.545" v="17" actId="478"/>
            <ac:spMkLst>
              <pc:docMk/>
              <pc:sldMasterMk cId="1627478725" sldId="2147483648"/>
              <pc:sldLayoutMk cId="2203080927" sldId="2147483686"/>
              <ac:spMk id="8" creationId="{D572D7D2-EB5E-3C42-82C2-4838CE4AC3F2}"/>
            </ac:spMkLst>
          </pc:spChg>
          <pc:spChg chg="add mod">
            <ac:chgData name="Katerina Manti" userId="d69ae1da-e18a-40d7-aeb4-cc9d28fe7ca2" providerId="ADAL" clId="{9BB8A566-8CD2-C243-ABD5-15DD962F8D58}" dt="2020-12-15T14:41:31.343" v="33"/>
            <ac:spMkLst>
              <pc:docMk/>
              <pc:sldMasterMk cId="1627478725" sldId="2147483648"/>
              <pc:sldLayoutMk cId="2203080927" sldId="2147483686"/>
              <ac:spMk id="9" creationId="{45925EDE-6CDB-0245-B273-18212B7CEF71}"/>
            </ac:spMkLst>
          </pc:spChg>
          <pc:spChg chg="mod">
            <ac:chgData name="Katerina Manti" userId="d69ae1da-e18a-40d7-aeb4-cc9d28fe7ca2" providerId="ADAL" clId="{9BB8A566-8CD2-C243-ABD5-15DD962F8D58}" dt="2020-12-15T14:46:31.722" v="65" actId="113"/>
            <ac:spMkLst>
              <pc:docMk/>
              <pc:sldMasterMk cId="1627478725" sldId="2147483648"/>
              <pc:sldLayoutMk cId="2203080927" sldId="2147483686"/>
              <ac:spMk id="10" creationId="{D18F8A6C-F1AC-AC45-9A26-8DA7598D0CD6}"/>
            </ac:spMkLst>
          </pc:spChg>
          <pc:spChg chg="mod">
            <ac:chgData name="Katerina Manti" userId="d69ae1da-e18a-40d7-aeb4-cc9d28fe7ca2" providerId="ADAL" clId="{9BB8A566-8CD2-C243-ABD5-15DD962F8D58}" dt="2020-12-15T14:46:31.722" v="65" actId="113"/>
            <ac:spMkLst>
              <pc:docMk/>
              <pc:sldMasterMk cId="1627478725" sldId="2147483648"/>
              <pc:sldLayoutMk cId="2203080927" sldId="2147483686"/>
              <ac:spMk id="11" creationId="{505BAACF-5160-BD44-8694-0E11CA7128E5}"/>
            </ac:spMkLst>
          </pc:spChg>
        </pc:sldLayoutChg>
        <pc:sldLayoutChg chg="modSp mod">
          <pc:chgData name="Katerina Manti" userId="d69ae1da-e18a-40d7-aeb4-cc9d28fe7ca2" providerId="ADAL" clId="{9BB8A566-8CD2-C243-ABD5-15DD962F8D58}" dt="2020-12-15T14:49:48.041" v="98" actId="1076"/>
          <pc:sldLayoutMkLst>
            <pc:docMk/>
            <pc:sldMasterMk cId="1627478725" sldId="2147483648"/>
            <pc:sldLayoutMk cId="3639642677" sldId="2147483687"/>
          </pc:sldLayoutMkLst>
          <pc:spChg chg="mod">
            <ac:chgData name="Katerina Manti" userId="d69ae1da-e18a-40d7-aeb4-cc9d28fe7ca2" providerId="ADAL" clId="{9BB8A566-8CD2-C243-ABD5-15DD962F8D58}" dt="2020-12-15T14:49:48.041" v="98" actId="1076"/>
            <ac:spMkLst>
              <pc:docMk/>
              <pc:sldMasterMk cId="1627478725" sldId="2147483648"/>
              <pc:sldLayoutMk cId="3639642677" sldId="2147483687"/>
              <ac:spMk id="8" creationId="{8AA9581E-3914-FF4F-88DA-49D107FF591C}"/>
            </ac:spMkLst>
          </pc:spChg>
          <pc:spChg chg="mod">
            <ac:chgData name="Katerina Manti" userId="d69ae1da-e18a-40d7-aeb4-cc9d28fe7ca2" providerId="ADAL" clId="{9BB8A566-8CD2-C243-ABD5-15DD962F8D58}" dt="2020-12-15T14:46:35.693" v="66" actId="113"/>
            <ac:spMkLst>
              <pc:docMk/>
              <pc:sldMasterMk cId="1627478725" sldId="2147483648"/>
              <pc:sldLayoutMk cId="3639642677" sldId="2147483687"/>
              <ac:spMk id="11" creationId="{AFDB2537-D3CD-3446-99E7-DB906A745CAD}"/>
            </ac:spMkLst>
          </pc:spChg>
          <pc:spChg chg="mod">
            <ac:chgData name="Katerina Manti" userId="d69ae1da-e18a-40d7-aeb4-cc9d28fe7ca2" providerId="ADAL" clId="{9BB8A566-8CD2-C243-ABD5-15DD962F8D58}" dt="2020-12-15T14:46:35.693" v="66" actId="113"/>
            <ac:spMkLst>
              <pc:docMk/>
              <pc:sldMasterMk cId="1627478725" sldId="2147483648"/>
              <pc:sldLayoutMk cId="3639642677" sldId="2147483687"/>
              <ac:spMk id="12" creationId="{CCB0EAE0-CC6E-6C47-A99F-DE892F3A2E33}"/>
            </ac:spMkLst>
          </pc:spChg>
        </pc:sldLayoutChg>
        <pc:sldLayoutChg chg="modSp mod">
          <pc:chgData name="Katerina Manti" userId="d69ae1da-e18a-40d7-aeb4-cc9d28fe7ca2" providerId="ADAL" clId="{9BB8A566-8CD2-C243-ABD5-15DD962F8D58}" dt="2020-12-15T14:50:20.171" v="115" actId="1036"/>
          <pc:sldLayoutMkLst>
            <pc:docMk/>
            <pc:sldMasterMk cId="1627478725" sldId="2147483648"/>
            <pc:sldLayoutMk cId="4125982354" sldId="2147483688"/>
          </pc:sldLayoutMkLst>
          <pc:spChg chg="mod">
            <ac:chgData name="Katerina Manti" userId="d69ae1da-e18a-40d7-aeb4-cc9d28fe7ca2" providerId="ADAL" clId="{9BB8A566-8CD2-C243-ABD5-15DD962F8D58}" dt="2020-12-15T14:50:20.171" v="115" actId="1036"/>
            <ac:spMkLst>
              <pc:docMk/>
              <pc:sldMasterMk cId="1627478725" sldId="2147483648"/>
              <pc:sldLayoutMk cId="4125982354" sldId="2147483688"/>
              <ac:spMk id="8" creationId="{0AAEF3AA-A3F7-DF49-854E-6F6CC8A31808}"/>
            </ac:spMkLst>
          </pc:spChg>
          <pc:spChg chg="mod">
            <ac:chgData name="Katerina Manti" userId="d69ae1da-e18a-40d7-aeb4-cc9d28fe7ca2" providerId="ADAL" clId="{9BB8A566-8CD2-C243-ABD5-15DD962F8D58}" dt="2020-12-15T14:46:47.539" v="69" actId="113"/>
            <ac:spMkLst>
              <pc:docMk/>
              <pc:sldMasterMk cId="1627478725" sldId="2147483648"/>
              <pc:sldLayoutMk cId="4125982354" sldId="2147483688"/>
              <ac:spMk id="9" creationId="{4CF42D1C-C283-0D43-A2B1-FF17DC5D2683}"/>
            </ac:spMkLst>
          </pc:spChg>
          <pc:spChg chg="mod">
            <ac:chgData name="Katerina Manti" userId="d69ae1da-e18a-40d7-aeb4-cc9d28fe7ca2" providerId="ADAL" clId="{9BB8A566-8CD2-C243-ABD5-15DD962F8D58}" dt="2020-12-15T14:46:47.539" v="69" actId="113"/>
            <ac:spMkLst>
              <pc:docMk/>
              <pc:sldMasterMk cId="1627478725" sldId="2147483648"/>
              <pc:sldLayoutMk cId="4125982354" sldId="2147483688"/>
              <ac:spMk id="10" creationId="{6ECCF92E-4620-8042-A261-CB1BE4A0211D}"/>
            </ac:spMkLst>
          </pc:spChg>
        </pc:sldLayoutChg>
        <pc:sldLayoutChg chg="modSp mod">
          <pc:chgData name="Katerina Manti" userId="d69ae1da-e18a-40d7-aeb4-cc9d28fe7ca2" providerId="ADAL" clId="{9BB8A566-8CD2-C243-ABD5-15DD962F8D58}" dt="2020-12-15T14:50:05.922" v="109" actId="1036"/>
          <pc:sldLayoutMkLst>
            <pc:docMk/>
            <pc:sldMasterMk cId="1627478725" sldId="2147483648"/>
            <pc:sldLayoutMk cId="559606872" sldId="2147483689"/>
          </pc:sldLayoutMkLst>
          <pc:spChg chg="mod">
            <ac:chgData name="Katerina Manti" userId="d69ae1da-e18a-40d7-aeb4-cc9d28fe7ca2" providerId="ADAL" clId="{9BB8A566-8CD2-C243-ABD5-15DD962F8D58}" dt="2020-12-15T14:50:05.922" v="109" actId="1036"/>
            <ac:spMkLst>
              <pc:docMk/>
              <pc:sldMasterMk cId="1627478725" sldId="2147483648"/>
              <pc:sldLayoutMk cId="559606872" sldId="2147483689"/>
              <ac:spMk id="8" creationId="{336875E3-2700-994A-8179-D5ED55BAD626}"/>
            </ac:spMkLst>
          </pc:spChg>
          <pc:spChg chg="mod">
            <ac:chgData name="Katerina Manti" userId="d69ae1da-e18a-40d7-aeb4-cc9d28fe7ca2" providerId="ADAL" clId="{9BB8A566-8CD2-C243-ABD5-15DD962F8D58}" dt="2020-12-15T14:46:52.218" v="70" actId="113"/>
            <ac:spMkLst>
              <pc:docMk/>
              <pc:sldMasterMk cId="1627478725" sldId="2147483648"/>
              <pc:sldLayoutMk cId="559606872" sldId="2147483689"/>
              <ac:spMk id="9" creationId="{C874CAE6-1E29-2B40-8F4D-DD37BD2793EF}"/>
            </ac:spMkLst>
          </pc:spChg>
          <pc:spChg chg="mod">
            <ac:chgData name="Katerina Manti" userId="d69ae1da-e18a-40d7-aeb4-cc9d28fe7ca2" providerId="ADAL" clId="{9BB8A566-8CD2-C243-ABD5-15DD962F8D58}" dt="2020-12-15T14:46:52.218" v="70" actId="113"/>
            <ac:spMkLst>
              <pc:docMk/>
              <pc:sldMasterMk cId="1627478725" sldId="2147483648"/>
              <pc:sldLayoutMk cId="559606872" sldId="2147483689"/>
              <ac:spMk id="10" creationId="{503A1E5F-91DB-B54F-807D-8D4D6A5DDCD1}"/>
            </ac:spMkLst>
          </pc:spChg>
        </pc:sldLayoutChg>
        <pc:sldLayoutChg chg="modSp mod">
          <pc:chgData name="Katerina Manti" userId="d69ae1da-e18a-40d7-aeb4-cc9d28fe7ca2" providerId="ADAL" clId="{9BB8A566-8CD2-C243-ABD5-15DD962F8D58}" dt="2020-12-15T14:50:09.827" v="113" actId="1036"/>
          <pc:sldLayoutMkLst>
            <pc:docMk/>
            <pc:sldMasterMk cId="1627478725" sldId="2147483648"/>
            <pc:sldLayoutMk cId="2401780918" sldId="2147483690"/>
          </pc:sldLayoutMkLst>
          <pc:spChg chg="mod">
            <ac:chgData name="Katerina Manti" userId="d69ae1da-e18a-40d7-aeb4-cc9d28fe7ca2" providerId="ADAL" clId="{9BB8A566-8CD2-C243-ABD5-15DD962F8D58}" dt="2020-12-15T14:50:09.827" v="113" actId="1036"/>
            <ac:spMkLst>
              <pc:docMk/>
              <pc:sldMasterMk cId="1627478725" sldId="2147483648"/>
              <pc:sldLayoutMk cId="2401780918" sldId="2147483690"/>
              <ac:spMk id="4" creationId="{50E3ACF1-7698-A649-B175-569C115A063B}"/>
            </ac:spMkLst>
          </pc:spChg>
          <pc:spChg chg="mod">
            <ac:chgData name="Katerina Manti" userId="d69ae1da-e18a-40d7-aeb4-cc9d28fe7ca2" providerId="ADAL" clId="{9BB8A566-8CD2-C243-ABD5-15DD962F8D58}" dt="2020-12-15T14:46:55.723" v="71" actId="113"/>
            <ac:spMkLst>
              <pc:docMk/>
              <pc:sldMasterMk cId="1627478725" sldId="2147483648"/>
              <pc:sldLayoutMk cId="2401780918" sldId="2147483690"/>
              <ac:spMk id="8" creationId="{D3B134EF-2AAB-4949-8A4B-2220CEDE2793}"/>
            </ac:spMkLst>
          </pc:spChg>
          <pc:spChg chg="mod">
            <ac:chgData name="Katerina Manti" userId="d69ae1da-e18a-40d7-aeb4-cc9d28fe7ca2" providerId="ADAL" clId="{9BB8A566-8CD2-C243-ABD5-15DD962F8D58}" dt="2020-12-15T14:46:55.723" v="71" actId="113"/>
            <ac:spMkLst>
              <pc:docMk/>
              <pc:sldMasterMk cId="1627478725" sldId="2147483648"/>
              <pc:sldLayoutMk cId="2401780918" sldId="2147483690"/>
              <ac:spMk id="11" creationId="{03208E65-8DF4-E44A-ACD9-715E7B777D2F}"/>
            </ac:spMkLst>
          </pc:spChg>
        </pc:sldLayoutChg>
        <pc:sldLayoutChg chg="modSp mod">
          <pc:chgData name="Katerina Manti" userId="d69ae1da-e18a-40d7-aeb4-cc9d28fe7ca2" providerId="ADAL" clId="{9BB8A566-8CD2-C243-ABD5-15DD962F8D58}" dt="2020-12-15T14:46:26.371" v="64" actId="113"/>
          <pc:sldLayoutMkLst>
            <pc:docMk/>
            <pc:sldMasterMk cId="1627478725" sldId="2147483648"/>
            <pc:sldLayoutMk cId="1482461633" sldId="2147483691"/>
          </pc:sldLayoutMkLst>
          <pc:spChg chg="mod">
            <ac:chgData name="Katerina Manti" userId="d69ae1da-e18a-40d7-aeb4-cc9d28fe7ca2" providerId="ADAL" clId="{9BB8A566-8CD2-C243-ABD5-15DD962F8D58}" dt="2020-12-15T14:46:24.297" v="63" actId="113"/>
            <ac:spMkLst>
              <pc:docMk/>
              <pc:sldMasterMk cId="1627478725" sldId="2147483648"/>
              <pc:sldLayoutMk cId="1482461633" sldId="2147483691"/>
              <ac:spMk id="9" creationId="{03C005C2-162F-8644-8BA6-5A157A8A854D}"/>
            </ac:spMkLst>
          </pc:spChg>
          <pc:spChg chg="mod">
            <ac:chgData name="Katerina Manti" userId="d69ae1da-e18a-40d7-aeb4-cc9d28fe7ca2" providerId="ADAL" clId="{9BB8A566-8CD2-C243-ABD5-15DD962F8D58}" dt="2020-12-15T14:46:26.371" v="64" actId="113"/>
            <ac:spMkLst>
              <pc:docMk/>
              <pc:sldMasterMk cId="1627478725" sldId="2147483648"/>
              <pc:sldLayoutMk cId="1482461633" sldId="2147483691"/>
              <ac:spMk id="10" creationId="{7984B013-D3FD-714B-BFB5-F6FA22F8B07D}"/>
            </ac:spMkLst>
          </pc:spChg>
        </pc:sldLayoutChg>
        <pc:sldLayoutChg chg="modSp mod">
          <pc:chgData name="Katerina Manti" userId="d69ae1da-e18a-40d7-aeb4-cc9d28fe7ca2" providerId="ADAL" clId="{9BB8A566-8CD2-C243-ABD5-15DD962F8D58}" dt="2020-12-15T14:47:08.316" v="74" actId="113"/>
          <pc:sldLayoutMkLst>
            <pc:docMk/>
            <pc:sldMasterMk cId="1627478725" sldId="2147483648"/>
            <pc:sldLayoutMk cId="2034700659" sldId="2147483692"/>
          </pc:sldLayoutMkLst>
          <pc:spChg chg="mod">
            <ac:chgData name="Katerina Manti" userId="d69ae1da-e18a-40d7-aeb4-cc9d28fe7ca2" providerId="ADAL" clId="{9BB8A566-8CD2-C243-ABD5-15DD962F8D58}" dt="2020-12-15T14:47:08.316" v="74" actId="113"/>
            <ac:spMkLst>
              <pc:docMk/>
              <pc:sldMasterMk cId="1627478725" sldId="2147483648"/>
              <pc:sldLayoutMk cId="2034700659" sldId="2147483692"/>
              <ac:spMk id="6" creationId="{F8FAAB10-18BA-3447-BE83-AC142CDC4CA2}"/>
            </ac:spMkLst>
          </pc:spChg>
          <pc:spChg chg="mod">
            <ac:chgData name="Katerina Manti" userId="d69ae1da-e18a-40d7-aeb4-cc9d28fe7ca2" providerId="ADAL" clId="{9BB8A566-8CD2-C243-ABD5-15DD962F8D58}" dt="2020-12-15T14:47:08.316" v="74" actId="113"/>
            <ac:spMkLst>
              <pc:docMk/>
              <pc:sldMasterMk cId="1627478725" sldId="2147483648"/>
              <pc:sldLayoutMk cId="2034700659" sldId="2147483692"/>
              <ac:spMk id="7" creationId="{772ED06D-2973-B441-A20C-6E1CC52A9431}"/>
            </ac:spMkLst>
          </pc:spChg>
        </pc:sldLayoutChg>
        <pc:sldLayoutChg chg="addSp delSp modSp mod">
          <pc:chgData name="Katerina Manti" userId="d69ae1da-e18a-40d7-aeb4-cc9d28fe7ca2" providerId="ADAL" clId="{9BB8A566-8CD2-C243-ABD5-15DD962F8D58}" dt="2020-12-15T15:03:37.734" v="307" actId="14100"/>
          <pc:sldLayoutMkLst>
            <pc:docMk/>
            <pc:sldMasterMk cId="1627478725" sldId="2147483648"/>
            <pc:sldLayoutMk cId="3010440975" sldId="2147483693"/>
          </pc:sldLayoutMkLst>
          <pc:spChg chg="mod">
            <ac:chgData name="Katerina Manti" userId="d69ae1da-e18a-40d7-aeb4-cc9d28fe7ca2" providerId="ADAL" clId="{9BB8A566-8CD2-C243-ABD5-15DD962F8D58}" dt="2020-12-15T15:03:37.734" v="307" actId="14100"/>
            <ac:spMkLst>
              <pc:docMk/>
              <pc:sldMasterMk cId="1627478725" sldId="2147483648"/>
              <pc:sldLayoutMk cId="3010440975" sldId="2147483693"/>
              <ac:spMk id="3" creationId="{CECF7305-3668-8A4D-BBD7-EBE10BD2FC7B}"/>
            </ac:spMkLst>
          </pc:spChg>
          <pc:spChg chg="mod">
            <ac:chgData name="Katerina Manti" userId="d69ae1da-e18a-40d7-aeb4-cc9d28fe7ca2" providerId="ADAL" clId="{9BB8A566-8CD2-C243-ABD5-15DD962F8D58}" dt="2020-12-15T15:03:23.818" v="302" actId="1035"/>
            <ac:spMkLst>
              <pc:docMk/>
              <pc:sldMasterMk cId="1627478725" sldId="2147483648"/>
              <pc:sldLayoutMk cId="3010440975" sldId="2147483693"/>
              <ac:spMk id="5" creationId="{FB1AFEE9-0839-2E44-82CC-3489C6B97D1E}"/>
            </ac:spMkLst>
          </pc:spChg>
          <pc:spChg chg="add del">
            <ac:chgData name="Katerina Manti" userId="d69ae1da-e18a-40d7-aeb4-cc9d28fe7ca2" providerId="ADAL" clId="{9BB8A566-8CD2-C243-ABD5-15DD962F8D58}" dt="2020-12-15T15:00:26.328" v="259" actId="11529"/>
            <ac:spMkLst>
              <pc:docMk/>
              <pc:sldMasterMk cId="1627478725" sldId="2147483648"/>
              <pc:sldLayoutMk cId="3010440975" sldId="2147483693"/>
              <ac:spMk id="6" creationId="{3D78B05C-C5AF-2B40-8420-E907464CAB35}"/>
            </ac:spMkLst>
          </pc:spChg>
          <pc:spChg chg="mod">
            <ac:chgData name="Katerina Manti" userId="d69ae1da-e18a-40d7-aeb4-cc9d28fe7ca2" providerId="ADAL" clId="{9BB8A566-8CD2-C243-ABD5-15DD962F8D58}" dt="2020-12-15T15:03:23.818" v="302" actId="1035"/>
            <ac:spMkLst>
              <pc:docMk/>
              <pc:sldMasterMk cId="1627478725" sldId="2147483648"/>
              <pc:sldLayoutMk cId="3010440975" sldId="2147483693"/>
              <ac:spMk id="7" creationId="{5A73863A-AE98-4748-8B77-0CE9D72EBACB}"/>
            </ac:spMkLst>
          </pc:spChg>
          <pc:spChg chg="add del mod">
            <ac:chgData name="Katerina Manti" userId="d69ae1da-e18a-40d7-aeb4-cc9d28fe7ca2" providerId="ADAL" clId="{9BB8A566-8CD2-C243-ABD5-15DD962F8D58}" dt="2020-12-15T15:00:26.328" v="259" actId="11529"/>
            <ac:spMkLst>
              <pc:docMk/>
              <pc:sldMasterMk cId="1627478725" sldId="2147483648"/>
              <pc:sldLayoutMk cId="3010440975" sldId="2147483693"/>
              <ac:spMk id="8" creationId="{1A4AFF9A-FDC9-C14B-A22C-A71D1F694481}"/>
            </ac:spMkLst>
          </pc:spChg>
          <pc:spChg chg="add del">
            <ac:chgData name="Katerina Manti" userId="d69ae1da-e18a-40d7-aeb4-cc9d28fe7ca2" providerId="ADAL" clId="{9BB8A566-8CD2-C243-ABD5-15DD962F8D58}" dt="2020-12-15T15:00:35.456" v="260" actId="11529"/>
            <ac:spMkLst>
              <pc:docMk/>
              <pc:sldMasterMk cId="1627478725" sldId="2147483648"/>
              <pc:sldLayoutMk cId="3010440975" sldId="2147483693"/>
              <ac:spMk id="9" creationId="{1BFB52BB-0DA0-6640-9C6D-36933FE1F9F2}"/>
            </ac:spMkLst>
          </pc:spChg>
          <pc:spChg chg="mod">
            <ac:chgData name="Katerina Manti" userId="d69ae1da-e18a-40d7-aeb4-cc9d28fe7ca2" providerId="ADAL" clId="{9BB8A566-8CD2-C243-ABD5-15DD962F8D58}" dt="2020-12-15T15:03:37.734" v="307" actId="14100"/>
            <ac:spMkLst>
              <pc:docMk/>
              <pc:sldMasterMk cId="1627478725" sldId="2147483648"/>
              <pc:sldLayoutMk cId="3010440975" sldId="2147483693"/>
              <ac:spMk id="10" creationId="{425C7F0F-993A-2540-8FB4-A426937D7BDB}"/>
            </ac:spMkLst>
          </pc:spChg>
          <pc:spChg chg="mod">
            <ac:chgData name="Katerina Manti" userId="d69ae1da-e18a-40d7-aeb4-cc9d28fe7ca2" providerId="ADAL" clId="{9BB8A566-8CD2-C243-ABD5-15DD962F8D58}" dt="2020-12-15T15:03:23.818" v="302" actId="1035"/>
            <ac:spMkLst>
              <pc:docMk/>
              <pc:sldMasterMk cId="1627478725" sldId="2147483648"/>
              <pc:sldLayoutMk cId="3010440975" sldId="2147483693"/>
              <ac:spMk id="11" creationId="{BF3C2236-44B8-A147-8286-30E1CEE114BF}"/>
            </ac:spMkLst>
          </pc:spChg>
          <pc:spChg chg="del mod">
            <ac:chgData name="Katerina Manti" userId="d69ae1da-e18a-40d7-aeb4-cc9d28fe7ca2" providerId="ADAL" clId="{9BB8A566-8CD2-C243-ABD5-15DD962F8D58}" dt="2020-12-15T14:49:11.645" v="90" actId="478"/>
            <ac:spMkLst>
              <pc:docMk/>
              <pc:sldMasterMk cId="1627478725" sldId="2147483648"/>
              <pc:sldLayoutMk cId="3010440975" sldId="2147483693"/>
              <ac:spMk id="12" creationId="{B3AA80D4-A250-C145-97D5-D519B8A7BBAF}"/>
            </ac:spMkLst>
          </pc:spChg>
          <pc:spChg chg="mod">
            <ac:chgData name="Katerina Manti" userId="d69ae1da-e18a-40d7-aeb4-cc9d28fe7ca2" providerId="ADAL" clId="{9BB8A566-8CD2-C243-ABD5-15DD962F8D58}" dt="2020-12-15T14:50:34.945" v="118" actId="14100"/>
            <ac:spMkLst>
              <pc:docMk/>
              <pc:sldMasterMk cId="1627478725" sldId="2147483648"/>
              <pc:sldLayoutMk cId="3010440975" sldId="2147483693"/>
              <ac:spMk id="13" creationId="{BBA7E299-793C-EB4B-B672-4CE769CA46D8}"/>
            </ac:spMkLst>
          </pc:spChg>
          <pc:spChg chg="add del mod">
            <ac:chgData name="Katerina Manti" userId="d69ae1da-e18a-40d7-aeb4-cc9d28fe7ca2" providerId="ADAL" clId="{9BB8A566-8CD2-C243-ABD5-15DD962F8D58}" dt="2020-12-15T14:49:16.707" v="92" actId="478"/>
            <ac:spMkLst>
              <pc:docMk/>
              <pc:sldMasterMk cId="1627478725" sldId="2147483648"/>
              <pc:sldLayoutMk cId="3010440975" sldId="2147483693"/>
              <ac:spMk id="14" creationId="{F2D0B89B-59AE-DF45-948F-7D37969BA5D3}"/>
            </ac:spMkLst>
          </pc:spChg>
          <pc:spChg chg="add mod">
            <ac:chgData name="Katerina Manti" userId="d69ae1da-e18a-40d7-aeb4-cc9d28fe7ca2" providerId="ADAL" clId="{9BB8A566-8CD2-C243-ABD5-15DD962F8D58}" dt="2020-12-15T15:03:23.818" v="302" actId="1035"/>
            <ac:spMkLst>
              <pc:docMk/>
              <pc:sldMasterMk cId="1627478725" sldId="2147483648"/>
              <pc:sldLayoutMk cId="3010440975" sldId="2147483693"/>
              <ac:spMk id="15" creationId="{1AD0EA0F-8CC5-7644-B0AC-648B418C0778}"/>
            </ac:spMkLst>
          </pc:spChg>
          <pc:spChg chg="add del mod">
            <ac:chgData name="Katerina Manti" userId="d69ae1da-e18a-40d7-aeb4-cc9d28fe7ca2" providerId="ADAL" clId="{9BB8A566-8CD2-C243-ABD5-15DD962F8D58}" dt="2020-12-15T14:58:10.109" v="194"/>
            <ac:spMkLst>
              <pc:docMk/>
              <pc:sldMasterMk cId="1627478725" sldId="2147483648"/>
              <pc:sldLayoutMk cId="3010440975" sldId="2147483693"/>
              <ac:spMk id="16" creationId="{B641E649-3E3B-7348-9FC7-1EC8AC76E806}"/>
            </ac:spMkLst>
          </pc:spChg>
          <pc:spChg chg="add del mod">
            <ac:chgData name="Katerina Manti" userId="d69ae1da-e18a-40d7-aeb4-cc9d28fe7ca2" providerId="ADAL" clId="{9BB8A566-8CD2-C243-ABD5-15DD962F8D58}" dt="2020-12-15T14:58:10.109" v="194"/>
            <ac:spMkLst>
              <pc:docMk/>
              <pc:sldMasterMk cId="1627478725" sldId="2147483648"/>
              <pc:sldLayoutMk cId="3010440975" sldId="2147483693"/>
              <ac:spMk id="17" creationId="{93506D6F-562D-7D4F-A5D7-8DED81BF5C74}"/>
            </ac:spMkLst>
          </pc:spChg>
          <pc:spChg chg="mod">
            <ac:chgData name="Katerina Manti" userId="d69ae1da-e18a-40d7-aeb4-cc9d28fe7ca2" providerId="ADAL" clId="{9BB8A566-8CD2-C243-ABD5-15DD962F8D58}" dt="2020-12-15T14:46:39.335" v="67" actId="113"/>
            <ac:spMkLst>
              <pc:docMk/>
              <pc:sldMasterMk cId="1627478725" sldId="2147483648"/>
              <pc:sldLayoutMk cId="3010440975" sldId="2147483693"/>
              <ac:spMk id="18" creationId="{6B086CF4-6B38-1E46-9208-6C6305D4C020}"/>
            </ac:spMkLst>
          </pc:spChg>
          <pc:spChg chg="mod">
            <ac:chgData name="Katerina Manti" userId="d69ae1da-e18a-40d7-aeb4-cc9d28fe7ca2" providerId="ADAL" clId="{9BB8A566-8CD2-C243-ABD5-15DD962F8D58}" dt="2020-12-15T14:46:39.335" v="67" actId="113"/>
            <ac:spMkLst>
              <pc:docMk/>
              <pc:sldMasterMk cId="1627478725" sldId="2147483648"/>
              <pc:sldLayoutMk cId="3010440975" sldId="2147483693"/>
              <ac:spMk id="19" creationId="{53FD6CE8-894E-134E-9AF8-0279063260FB}"/>
            </ac:spMkLst>
          </pc:spChg>
          <pc:spChg chg="add del mod">
            <ac:chgData name="Katerina Manti" userId="d69ae1da-e18a-40d7-aeb4-cc9d28fe7ca2" providerId="ADAL" clId="{9BB8A566-8CD2-C243-ABD5-15DD962F8D58}" dt="2020-12-15T15:00:02.292" v="251" actId="478"/>
            <ac:spMkLst>
              <pc:docMk/>
              <pc:sldMasterMk cId="1627478725" sldId="2147483648"/>
              <pc:sldLayoutMk cId="3010440975" sldId="2147483693"/>
              <ac:spMk id="20" creationId="{B84DD9F4-8915-0A49-9FFF-2E3BA45BD09F}"/>
            </ac:spMkLst>
          </pc:spChg>
          <pc:spChg chg="add del mod">
            <ac:chgData name="Katerina Manti" userId="d69ae1da-e18a-40d7-aeb4-cc9d28fe7ca2" providerId="ADAL" clId="{9BB8A566-8CD2-C243-ABD5-15DD962F8D58}" dt="2020-12-15T15:03:27.504" v="304" actId="478"/>
            <ac:spMkLst>
              <pc:docMk/>
              <pc:sldMasterMk cId="1627478725" sldId="2147483648"/>
              <pc:sldLayoutMk cId="3010440975" sldId="2147483693"/>
              <ac:spMk id="21" creationId="{F2E67960-8427-7C46-BE3A-8E2182DD9908}"/>
            </ac:spMkLst>
          </pc:spChg>
          <pc:spChg chg="add del mod">
            <ac:chgData name="Katerina Manti" userId="d69ae1da-e18a-40d7-aeb4-cc9d28fe7ca2" providerId="ADAL" clId="{9BB8A566-8CD2-C243-ABD5-15DD962F8D58}" dt="2020-12-15T15:01:07.468" v="290" actId="478"/>
            <ac:spMkLst>
              <pc:docMk/>
              <pc:sldMasterMk cId="1627478725" sldId="2147483648"/>
              <pc:sldLayoutMk cId="3010440975" sldId="2147483693"/>
              <ac:spMk id="23" creationId="{9EE9C44C-58BB-294D-B361-2936E0BA5369}"/>
            </ac:spMkLst>
          </pc:spChg>
          <pc:spChg chg="add del mod">
            <ac:chgData name="Katerina Manti" userId="d69ae1da-e18a-40d7-aeb4-cc9d28fe7ca2" providerId="ADAL" clId="{9BB8A566-8CD2-C243-ABD5-15DD962F8D58}" dt="2020-12-15T15:00:16.268" v="257" actId="478"/>
            <ac:spMkLst>
              <pc:docMk/>
              <pc:sldMasterMk cId="1627478725" sldId="2147483648"/>
              <pc:sldLayoutMk cId="3010440975" sldId="2147483693"/>
              <ac:spMk id="24" creationId="{9AAC0A0F-F750-B841-BF4B-C63A627EC9BE}"/>
            </ac:spMkLst>
          </pc:spChg>
          <pc:spChg chg="add del mod">
            <ac:chgData name="Katerina Manti" userId="d69ae1da-e18a-40d7-aeb4-cc9d28fe7ca2" providerId="ADAL" clId="{9BB8A566-8CD2-C243-ABD5-15DD962F8D58}" dt="2020-12-15T15:03:25.901" v="303" actId="478"/>
            <ac:spMkLst>
              <pc:docMk/>
              <pc:sldMasterMk cId="1627478725" sldId="2147483648"/>
              <pc:sldLayoutMk cId="3010440975" sldId="2147483693"/>
              <ac:spMk id="25" creationId="{52FD059B-6C45-5F48-A9F6-CA852E34CAEB}"/>
            </ac:spMkLst>
          </pc:spChg>
          <pc:cxnChg chg="add del mod">
            <ac:chgData name="Katerina Manti" userId="d69ae1da-e18a-40d7-aeb4-cc9d28fe7ca2" providerId="ADAL" clId="{9BB8A566-8CD2-C243-ABD5-15DD962F8D58}" dt="2020-12-15T15:03:32.825" v="306" actId="478"/>
            <ac:cxnSpMkLst>
              <pc:docMk/>
              <pc:sldMasterMk cId="1627478725" sldId="2147483648"/>
              <pc:sldLayoutMk cId="3010440975" sldId="2147483693"/>
              <ac:cxnSpMk id="4" creationId="{17057BA4-2421-264C-8C48-BEAB765D4F88}"/>
            </ac:cxnSpMkLst>
          </pc:cxnChg>
          <pc:cxnChg chg="add del mod">
            <ac:chgData name="Katerina Manti" userId="d69ae1da-e18a-40d7-aeb4-cc9d28fe7ca2" providerId="ADAL" clId="{9BB8A566-8CD2-C243-ABD5-15DD962F8D58}" dt="2020-12-15T15:03:32.825" v="306" actId="478"/>
            <ac:cxnSpMkLst>
              <pc:docMk/>
              <pc:sldMasterMk cId="1627478725" sldId="2147483648"/>
              <pc:sldLayoutMk cId="3010440975" sldId="2147483693"/>
              <ac:cxnSpMk id="22" creationId="{C7736A6F-5567-7D43-9EEA-B55708A332DD}"/>
            </ac:cxnSpMkLst>
          </pc:cxnChg>
        </pc:sldLayoutChg>
        <pc:sldLayoutChg chg="modSp del mod">
          <pc:chgData name="Katerina Manti" userId="d69ae1da-e18a-40d7-aeb4-cc9d28fe7ca2" providerId="ADAL" clId="{9BB8A566-8CD2-C243-ABD5-15DD962F8D58}" dt="2020-12-15T14:48:10.149" v="77" actId="2696"/>
          <pc:sldLayoutMkLst>
            <pc:docMk/>
            <pc:sldMasterMk cId="1627478725" sldId="2147483648"/>
            <pc:sldLayoutMk cId="185026284" sldId="2147483694"/>
          </pc:sldLayoutMkLst>
          <pc:spChg chg="mod">
            <ac:chgData name="Katerina Manti" userId="d69ae1da-e18a-40d7-aeb4-cc9d28fe7ca2" providerId="ADAL" clId="{9BB8A566-8CD2-C243-ABD5-15DD962F8D58}" dt="2020-12-15T14:46:43.522" v="68" actId="113"/>
            <ac:spMkLst>
              <pc:docMk/>
              <pc:sldMasterMk cId="1627478725" sldId="2147483648"/>
              <pc:sldLayoutMk cId="185026284" sldId="2147483694"/>
              <ac:spMk id="13" creationId="{4A578FF5-A96A-9E48-92F3-00341375A9D7}"/>
            </ac:spMkLst>
          </pc:spChg>
          <pc:spChg chg="mod">
            <ac:chgData name="Katerina Manti" userId="d69ae1da-e18a-40d7-aeb4-cc9d28fe7ca2" providerId="ADAL" clId="{9BB8A566-8CD2-C243-ABD5-15DD962F8D58}" dt="2020-12-15T14:46:43.522" v="68" actId="113"/>
            <ac:spMkLst>
              <pc:docMk/>
              <pc:sldMasterMk cId="1627478725" sldId="2147483648"/>
              <pc:sldLayoutMk cId="185026284" sldId="2147483694"/>
              <ac:spMk id="17" creationId="{EFFC696C-8251-D941-8FA4-E66890633146}"/>
            </ac:spMkLst>
          </pc:spChg>
        </pc:sldLayoutChg>
        <pc:sldLayoutChg chg="delSp modSp del mod">
          <pc:chgData name="Katerina Manti" userId="d69ae1da-e18a-40d7-aeb4-cc9d28fe7ca2" providerId="ADAL" clId="{9BB8A566-8CD2-C243-ABD5-15DD962F8D58}" dt="2020-12-15T14:50:14.219" v="114" actId="2696"/>
          <pc:sldLayoutMkLst>
            <pc:docMk/>
            <pc:sldMasterMk cId="1627478725" sldId="2147483648"/>
            <pc:sldLayoutMk cId="3077283736" sldId="2147483695"/>
          </pc:sldLayoutMkLst>
          <pc:spChg chg="del">
            <ac:chgData name="Katerina Manti" userId="d69ae1da-e18a-40d7-aeb4-cc9d28fe7ca2" providerId="ADAL" clId="{9BB8A566-8CD2-C243-ABD5-15DD962F8D58}" dt="2020-12-15T14:47:02.318" v="73" actId="478"/>
            <ac:spMkLst>
              <pc:docMk/>
              <pc:sldMasterMk cId="1627478725" sldId="2147483648"/>
              <pc:sldLayoutMk cId="3077283736" sldId="2147483695"/>
              <ac:spMk id="11" creationId="{FE320E91-2C08-F140-B539-FC5196C1A551}"/>
            </ac:spMkLst>
          </pc:spChg>
          <pc:spChg chg="mod">
            <ac:chgData name="Katerina Manti" userId="d69ae1da-e18a-40d7-aeb4-cc9d28fe7ca2" providerId="ADAL" clId="{9BB8A566-8CD2-C243-ABD5-15DD962F8D58}" dt="2020-12-15T14:47:00.266" v="72" actId="113"/>
            <ac:spMkLst>
              <pc:docMk/>
              <pc:sldMasterMk cId="1627478725" sldId="2147483648"/>
              <pc:sldLayoutMk cId="3077283736" sldId="2147483695"/>
              <ac:spMk id="12" creationId="{C6640834-9111-5142-BE3E-AFF7E831E71A}"/>
            </ac:spMkLst>
          </pc:spChg>
        </pc:sldLayoutChg>
      </pc:sldMasterChg>
      <pc:sldMasterChg chg="addSp delSp modSp mod">
        <pc:chgData name="Katerina Manti" userId="d69ae1da-e18a-40d7-aeb4-cc9d28fe7ca2" providerId="ADAL" clId="{9BB8A566-8CD2-C243-ABD5-15DD962F8D58}" dt="2020-12-15T14:44:18.917" v="41" actId="478"/>
        <pc:sldMasterMkLst>
          <pc:docMk/>
          <pc:sldMasterMk cId="3605246828" sldId="2147483668"/>
        </pc:sldMasterMkLst>
        <pc:spChg chg="add del mod">
          <ac:chgData name="Katerina Manti" userId="d69ae1da-e18a-40d7-aeb4-cc9d28fe7ca2" providerId="ADAL" clId="{9BB8A566-8CD2-C243-ABD5-15DD962F8D58}" dt="2020-12-15T14:44:18.917" v="41" actId="478"/>
          <ac:spMkLst>
            <pc:docMk/>
            <pc:sldMasterMk cId="3605246828" sldId="2147483668"/>
            <ac:spMk id="8" creationId="{4E183672-6243-324F-B537-440BF438A790}"/>
          </ac:spMkLst>
        </pc:spChg>
      </pc:sldMasterChg>
    </pc:docChg>
  </pc:docChgLst>
  <pc:docChgLst>
    <pc:chgData name="Belkıs Büyükpatpat" userId="82be7857-76b0-460d-8400-6b49426799c5" providerId="ADAL" clId="{C28ADE31-1559-49DE-92CB-761B6A81C4F7}"/>
    <pc:docChg chg="modSld">
      <pc:chgData name="Belkıs Büyükpatpat" userId="82be7857-76b0-460d-8400-6b49426799c5" providerId="ADAL" clId="{C28ADE31-1559-49DE-92CB-761B6A81C4F7}" dt="2024-12-02T13:06:36.960" v="1" actId="20577"/>
      <pc:docMkLst>
        <pc:docMk/>
      </pc:docMkLst>
      <pc:sldChg chg="modSp mod">
        <pc:chgData name="Belkıs Büyükpatpat" userId="82be7857-76b0-460d-8400-6b49426799c5" providerId="ADAL" clId="{C28ADE31-1559-49DE-92CB-761B6A81C4F7}" dt="2024-12-02T13:06:36.960" v="1" actId="20577"/>
        <pc:sldMkLst>
          <pc:docMk/>
          <pc:sldMk cId="4000087524" sldId="358"/>
        </pc:sldMkLst>
        <pc:spChg chg="mod">
          <ac:chgData name="Belkıs Büyükpatpat" userId="82be7857-76b0-460d-8400-6b49426799c5" providerId="ADAL" clId="{C28ADE31-1559-49DE-92CB-761B6A81C4F7}" dt="2024-12-02T13:06:36.960" v="1" actId="20577"/>
          <ac:spMkLst>
            <pc:docMk/>
            <pc:sldMk cId="4000087524" sldId="358"/>
            <ac:spMk id="3" creationId="{32242B31-10D3-EE87-3EA2-9B439945EBA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05146C-3DC4-DF41-A0D3-C0E497570C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933E6C-A646-6247-A5B1-B8457CF4CB4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B3091-739A-FF4F-AF70-D74A8559211B}" type="datetimeFigureOut">
              <a:rPr lang="en-CY" smtClean="0"/>
              <a:t>11/24/2025</a:t>
            </a:fld>
            <a:endParaRPr lang="en-C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BD3F19-1B58-D34C-B208-249BCDF1CF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6916F8-477B-E542-A33B-561F76CE14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39A44-982C-D941-B474-F5BB3BB1070F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113633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6BB69-2F50-EF40-ABFF-C2DAE660CED5}" type="datetimeFigureOut">
              <a:rPr lang="en-CY" smtClean="0"/>
              <a:t>11/24/2025</a:t>
            </a:fld>
            <a:endParaRPr lang="en-C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01CC2-CA78-3243-A310-31E07E0EA572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309035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01CC2-CA78-3243-A310-31E07E0EA572}" type="slidenum">
              <a:rPr lang="en-CY" smtClean="0"/>
              <a:t>2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239702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51FA6D6-1043-6C4C-A419-52403A2C56A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7AB">
              <a:alpha val="85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581836-0B2D-6A43-B5F9-B5FEDDC812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936000" y="2129809"/>
            <a:ext cx="4320000" cy="2005714"/>
          </a:xfrm>
          <a:prstGeom prst="rect">
            <a:avLst/>
          </a:prstGeom>
        </p:spPr>
      </p:pic>
      <p:cxnSp>
        <p:nvCxnSpPr>
          <p:cNvPr id="3" name="Düz Bağlayıcı 2">
            <a:extLst>
              <a:ext uri="{FF2B5EF4-FFF2-40B4-BE49-F238E27FC236}">
                <a16:creationId xmlns:a16="http://schemas.microsoft.com/office/drawing/2014/main" id="{8C77971C-9DD0-7673-332B-E6F047E8158D}"/>
              </a:ext>
            </a:extLst>
          </p:cNvPr>
          <p:cNvCxnSpPr>
            <a:cxnSpLocks/>
          </p:cNvCxnSpPr>
          <p:nvPr userDrawn="1"/>
        </p:nvCxnSpPr>
        <p:spPr>
          <a:xfrm>
            <a:off x="5736000" y="5122841"/>
            <a:ext cx="7200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108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2CC5F7-494E-A048-A764-7A1BC2BF615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173398" y="1800000"/>
            <a:ext cx="5180400" cy="399957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2000">
                <a:solidFill>
                  <a:srgbClr val="333333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dirty="0"/>
              <a:t>Resim eklemek için simgeyi tıklayın</a:t>
            </a:r>
            <a:endParaRPr lang="en-CY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B3D68E2-8AFA-3F44-A887-D4240A0FD8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65126"/>
            <a:ext cx="10518480" cy="697958"/>
          </a:xfrm>
          <a:prstGeom prst="rect">
            <a:avLst/>
          </a:prstGeom>
        </p:spPr>
        <p:txBody>
          <a:bodyPr/>
          <a:lstStyle/>
          <a:p>
            <a:r>
              <a:rPr lang="en-GB" dirty="0" err="1"/>
              <a:t>Başlık</a:t>
            </a:r>
            <a:r>
              <a:rPr lang="en-GB" dirty="0"/>
              <a:t> </a:t>
            </a:r>
            <a:r>
              <a:rPr lang="en-GB" dirty="0" err="1"/>
              <a:t>Alanı</a:t>
            </a:r>
            <a:endParaRPr lang="en-CY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6D06865-5EA3-A742-BBEA-D8A309379BF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38201" y="1800000"/>
            <a:ext cx="5180400" cy="3999570"/>
          </a:xfrm>
          <a:prstGeom prst="rect">
            <a:avLst/>
          </a:prstGeom>
        </p:spPr>
        <p:txBody>
          <a:bodyPr/>
          <a:lstStyle>
            <a:lvl1pPr marL="228600" indent="-228600">
              <a:buSzPct val="100000"/>
              <a:buFont typeface="Wingdings" pitchFamily="2" charset="2"/>
              <a:buChar char="§"/>
              <a:defRPr>
                <a:solidFill>
                  <a:srgbClr val="333333"/>
                </a:solidFill>
              </a:defRPr>
            </a:lvl1pPr>
            <a:lvl2pPr marL="496888" indent="-212725">
              <a:buSzPct val="100000"/>
              <a:buFont typeface="Wingdings" pitchFamily="2" charset="2"/>
              <a:buChar char="§"/>
              <a:defRPr>
                <a:solidFill>
                  <a:srgbClr val="333333"/>
                </a:solidFill>
              </a:defRPr>
            </a:lvl2pPr>
            <a:lvl3pPr marL="801688" indent="-254000">
              <a:buSzPct val="100000"/>
              <a:buFont typeface="Wingdings" pitchFamily="2" charset="2"/>
              <a:buChar char="§"/>
              <a:defRPr>
                <a:solidFill>
                  <a:srgbClr val="333333"/>
                </a:solidFill>
              </a:defRPr>
            </a:lvl3pPr>
            <a:lvl4pPr marL="1076325" indent="-254000">
              <a:buSzPct val="100000"/>
              <a:buFont typeface="Wingdings" pitchFamily="2" charset="2"/>
              <a:buChar char="§"/>
              <a:defRPr>
                <a:solidFill>
                  <a:srgbClr val="333333"/>
                </a:solidFill>
              </a:defRPr>
            </a:lvl4pPr>
            <a:lvl5pPr marL="1339850" indent="-254000">
              <a:buSzPct val="100000"/>
              <a:buFont typeface="Wingdings" pitchFamily="2" charset="2"/>
              <a:buChar char="§"/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en-GB" dirty="0"/>
              <a:t>Ana </a:t>
            </a:r>
            <a:r>
              <a:rPr lang="en-GB" dirty="0" err="1"/>
              <a:t>metin</a:t>
            </a:r>
            <a:r>
              <a:rPr lang="en-GB" dirty="0"/>
              <a:t> </a:t>
            </a:r>
            <a:r>
              <a:rPr lang="en-GB" dirty="0" err="1"/>
              <a:t>stillerini</a:t>
            </a:r>
            <a:r>
              <a:rPr lang="en-GB" dirty="0"/>
              <a:t> </a:t>
            </a:r>
            <a:r>
              <a:rPr lang="en-GB" dirty="0" err="1"/>
              <a:t>düzenlemek</a:t>
            </a:r>
            <a:r>
              <a:rPr lang="en-GB" dirty="0"/>
              <a:t> </a:t>
            </a:r>
            <a:r>
              <a:rPr lang="en-GB" dirty="0" err="1"/>
              <a:t>için</a:t>
            </a:r>
            <a:r>
              <a:rPr lang="en-GB" dirty="0"/>
              <a:t> </a:t>
            </a:r>
            <a:r>
              <a:rPr lang="en-GB" dirty="0" err="1"/>
              <a:t>tıklayın</a:t>
            </a:r>
            <a:endParaRPr lang="en-GB" dirty="0"/>
          </a:p>
          <a:p>
            <a:pPr lvl="1"/>
            <a:r>
              <a:rPr lang="en-GB" dirty="0" err="1"/>
              <a:t>İkinci</a:t>
            </a:r>
            <a:r>
              <a:rPr lang="en-GB" dirty="0"/>
              <a:t> </a:t>
            </a:r>
            <a:r>
              <a:rPr lang="en-GB" dirty="0" err="1"/>
              <a:t>düzey</a:t>
            </a:r>
            <a:endParaRPr lang="en-GB" dirty="0"/>
          </a:p>
          <a:p>
            <a:pPr lvl="2"/>
            <a:r>
              <a:rPr lang="en-GB" dirty="0" err="1"/>
              <a:t>Üçüncü</a:t>
            </a:r>
            <a:r>
              <a:rPr lang="en-GB" dirty="0"/>
              <a:t> </a:t>
            </a:r>
            <a:r>
              <a:rPr lang="en-GB" dirty="0" err="1"/>
              <a:t>düzey</a:t>
            </a:r>
            <a:endParaRPr lang="en-GB" dirty="0"/>
          </a:p>
          <a:p>
            <a:pPr lvl="3"/>
            <a:r>
              <a:rPr lang="en-GB" dirty="0" err="1"/>
              <a:t>Dördüncü</a:t>
            </a:r>
            <a:r>
              <a:rPr lang="en-GB" dirty="0"/>
              <a:t> </a:t>
            </a:r>
            <a:r>
              <a:rPr lang="en-GB" dirty="0" err="1"/>
              <a:t>düzey</a:t>
            </a:r>
            <a:endParaRPr lang="en-GB" dirty="0"/>
          </a:p>
          <a:p>
            <a:pPr lvl="4"/>
            <a:r>
              <a:rPr lang="en-GB" dirty="0" err="1"/>
              <a:t>Beşinci</a:t>
            </a:r>
            <a:r>
              <a:rPr lang="en-GB" dirty="0"/>
              <a:t> </a:t>
            </a:r>
            <a:r>
              <a:rPr lang="en-GB" dirty="0" err="1"/>
              <a:t>düzey</a:t>
            </a:r>
            <a:endParaRPr lang="en-C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E3ACF1-7698-A649-B175-569C115A06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080305"/>
            <a:ext cx="10519599" cy="409420"/>
          </a:xfrm>
        </p:spPr>
        <p:txBody>
          <a:bodyPr/>
          <a:lstStyle>
            <a:lvl1pPr marL="0" indent="0">
              <a:buNone/>
              <a:defRPr sz="2200">
                <a:solidFill>
                  <a:srgbClr val="6FD0FF"/>
                </a:solidFill>
              </a:defRPr>
            </a:lvl1pPr>
          </a:lstStyle>
          <a:p>
            <a:pPr lvl="0"/>
            <a:r>
              <a:rPr lang="tr-TR" dirty="0"/>
              <a:t>Alt Başlık Alanı</a:t>
            </a:r>
            <a:endParaRPr lang="en-CY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EF22B0-1FDC-E044-9116-93A0EBBBCB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5882957"/>
            <a:ext cx="10515599" cy="353435"/>
          </a:xfrm>
        </p:spPr>
        <p:txBody>
          <a:bodyPr anchor="ctr" anchorCtr="0"/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CY"/>
              <a:t>Not:</a:t>
            </a:r>
            <a:endParaRPr lang="en-CY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0ACC8C-F452-802C-5536-1AACE876D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57251" y="6420706"/>
            <a:ext cx="8150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7337E-6B17-014B-AB72-4F4640082CEB}" type="slidenum">
              <a:rPr lang="en-CY" smtClean="0"/>
              <a:pPr/>
              <a:t>‹#›</a:t>
            </a:fld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2401780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Content"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rgbClr val="6FD0FF">
                <a:lumMod val="20000"/>
                <a:lumOff val="8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363FE-A2D2-714C-A816-418CE4CCC76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5320" y="1341120"/>
            <a:ext cx="10518480" cy="4895273"/>
          </a:xfrm>
        </p:spPr>
        <p:txBody>
          <a:bodyPr/>
          <a:lstStyle>
            <a:lvl1pPr>
              <a:buNone/>
              <a:defRPr>
                <a:solidFill>
                  <a:srgbClr val="333333"/>
                </a:solidFill>
              </a:defRPr>
            </a:lvl1pPr>
          </a:lstStyle>
          <a:p>
            <a:pPr lvl="0"/>
            <a:r>
              <a:rPr lang="en-US" dirty="0" err="1"/>
              <a:t>Medya</a:t>
            </a:r>
            <a:r>
              <a:rPr lang="en-US" dirty="0"/>
              <a:t> </a:t>
            </a:r>
            <a:r>
              <a:rPr lang="en-US" dirty="0" err="1"/>
              <a:t>içeriği</a:t>
            </a:r>
            <a:endParaRPr lang="en-US" dirty="0"/>
          </a:p>
        </p:txBody>
      </p:sp>
      <p:sp>
        <p:nvSpPr>
          <p:cNvPr id="14" name="Başlık 13">
            <a:extLst>
              <a:ext uri="{FF2B5EF4-FFF2-40B4-BE49-F238E27FC236}">
                <a16:creationId xmlns:a16="http://schemas.microsoft.com/office/drawing/2014/main" id="{526FE664-4D41-7DFE-9A03-996403629E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97958"/>
          </a:xfrm>
        </p:spPr>
        <p:txBody>
          <a:bodyPr/>
          <a:lstStyle/>
          <a:p>
            <a:r>
              <a:rPr lang="tr-TR" dirty="0"/>
              <a:t>Medya Başlığı</a:t>
            </a:r>
            <a:endParaRPr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6A20C8A-F8D1-414D-AADB-F966FDF7EC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57251" y="6420706"/>
            <a:ext cx="8150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7337E-6B17-014B-AB72-4F4640082CEB}" type="slidenum">
              <a:rPr lang="en-CY" smtClean="0"/>
              <a:pPr/>
              <a:t>‹#›</a:t>
            </a:fld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2034700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1502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20DEA509-9FFD-2E46-8F66-F7904E1E39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4753" y="2229394"/>
            <a:ext cx="10562493" cy="14876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Teşekkürler</a:t>
            </a:r>
            <a:r>
              <a:rPr lang="en-GB" dirty="0"/>
              <a:t>!</a:t>
            </a:r>
            <a:endParaRPr lang="en-CY" dirty="0"/>
          </a:p>
        </p:txBody>
      </p:sp>
      <p:sp>
        <p:nvSpPr>
          <p:cNvPr id="4" name="Başlık 3">
            <a:extLst>
              <a:ext uri="{FF2B5EF4-FFF2-40B4-BE49-F238E27FC236}">
                <a16:creationId xmlns:a16="http://schemas.microsoft.com/office/drawing/2014/main" id="{7368BEDF-9988-73C5-3434-520679AABA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57625"/>
            <a:ext cx="10515600" cy="492456"/>
          </a:xfrm>
          <a:prstGeom prst="rect">
            <a:avLst/>
          </a:prstGeom>
        </p:spPr>
        <p:txBody>
          <a:bodyPr/>
          <a:lstStyle>
            <a:lvl1pPr algn="ctr"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tr-TR" dirty="0"/>
              <a:t>‘‘GELECEK BARÜ’DE BAŞLIYOR’’</a:t>
            </a:r>
            <a:endParaRPr dirty="0"/>
          </a:p>
        </p:txBody>
      </p:sp>
      <p:cxnSp>
        <p:nvCxnSpPr>
          <p:cNvPr id="6" name="Düz Bağlayıcı 5">
            <a:extLst>
              <a:ext uri="{FF2B5EF4-FFF2-40B4-BE49-F238E27FC236}">
                <a16:creationId xmlns:a16="http://schemas.microsoft.com/office/drawing/2014/main" id="{B1E6847E-5080-342A-4029-93FE0F9614CD}"/>
              </a:ext>
            </a:extLst>
          </p:cNvPr>
          <p:cNvCxnSpPr>
            <a:cxnSpLocks/>
          </p:cNvCxnSpPr>
          <p:nvPr userDrawn="1"/>
        </p:nvCxnSpPr>
        <p:spPr>
          <a:xfrm>
            <a:off x="5736000" y="5122841"/>
            <a:ext cx="7200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26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rgbClr val="6FD0FF">
                <a:lumMod val="20000"/>
                <a:lumOff val="8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6112D45F-85A6-CD11-5582-9FD3A4BDA5A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7A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/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E5A43913-1D4F-F732-F735-64CE889C03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1168" y="0"/>
            <a:ext cx="1830832" cy="646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839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5182B1-3DB6-CD42-8D67-1268CF1563A5}"/>
              </a:ext>
            </a:extLst>
          </p:cNvPr>
          <p:cNvSpPr/>
          <p:nvPr userDrawn="1"/>
        </p:nvSpPr>
        <p:spPr>
          <a:xfrm>
            <a:off x="1726" y="-1"/>
            <a:ext cx="12190274" cy="6358411"/>
          </a:xfrm>
          <a:prstGeom prst="rect">
            <a:avLst/>
          </a:prstGeom>
          <a:solidFill>
            <a:srgbClr val="6FD0F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1E7D75-75A2-6E42-A595-B83F9718DE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solidFill>
            <a:srgbClr val="6FD0FF"/>
          </a:solidFill>
        </p:spPr>
        <p:txBody>
          <a:bodyPr anchor="b"/>
          <a:lstStyle>
            <a:lvl1pPr algn="ctr">
              <a:defRPr sz="3600">
                <a:solidFill>
                  <a:srgbClr val="0047AB"/>
                </a:solidFill>
              </a:defRPr>
            </a:lvl1pPr>
          </a:lstStyle>
          <a:p>
            <a:r>
              <a:rPr lang="en-GB" dirty="0" err="1"/>
              <a:t>Bölüm</a:t>
            </a:r>
            <a:r>
              <a:rPr lang="en-GB" dirty="0"/>
              <a:t> </a:t>
            </a:r>
            <a:r>
              <a:rPr lang="en-GB" dirty="0" err="1"/>
              <a:t>Başlığı</a:t>
            </a:r>
            <a:endParaRPr lang="en-CY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B18D00-D1B5-B147-8AA4-CA7B73F5F9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0047A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Açıklama</a:t>
            </a:r>
            <a:r>
              <a:rPr lang="en-GB" dirty="0"/>
              <a:t> </a:t>
            </a:r>
            <a:r>
              <a:rPr lang="en-GB" dirty="0" err="1"/>
              <a:t>Bölümü</a:t>
            </a:r>
            <a:endParaRPr lang="en-C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6AE2D-03C9-3B77-02AC-773539E376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57251" y="6420706"/>
            <a:ext cx="8150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7337E-6B17-014B-AB72-4F4640082CEB}" type="slidenum">
              <a:rPr lang="en-CY" smtClean="0"/>
              <a:pPr/>
              <a:t>‹#›</a:t>
            </a:fld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2017338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3EBD5C-65F7-5345-853C-35B697487CFC}"/>
              </a:ext>
            </a:extLst>
          </p:cNvPr>
          <p:cNvSpPr/>
          <p:nvPr userDrawn="1"/>
        </p:nvSpPr>
        <p:spPr>
          <a:xfrm>
            <a:off x="0" y="1"/>
            <a:ext cx="12192000" cy="6349999"/>
          </a:xfrm>
          <a:prstGeom prst="rect">
            <a:avLst/>
          </a:prstGeom>
          <a:solidFill>
            <a:srgbClr val="DFE2E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851CC8B-AAEB-EF4B-B907-F5A6E3AA56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3600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err="1"/>
              <a:t>Bölüm</a:t>
            </a:r>
            <a:r>
              <a:rPr lang="en-GB" dirty="0"/>
              <a:t> </a:t>
            </a:r>
            <a:r>
              <a:rPr lang="en-GB" dirty="0" err="1"/>
              <a:t>Başlığı</a:t>
            </a:r>
            <a:endParaRPr lang="en-CY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9821F38-FA87-CD43-9DCB-A7EEDC81D9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GB" dirty="0" err="1"/>
              <a:t>Açıklama</a:t>
            </a:r>
            <a:r>
              <a:rPr lang="en-GB" dirty="0"/>
              <a:t> </a:t>
            </a:r>
            <a:r>
              <a:rPr lang="en-GB" dirty="0" err="1"/>
              <a:t>Bölümü</a:t>
            </a:r>
            <a:endParaRPr lang="en-CY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4D75734-6E21-329A-61DD-A509380583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57251" y="6420706"/>
            <a:ext cx="8150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7337E-6B17-014B-AB72-4F4640082CEB}" type="slidenum">
              <a:rPr lang="en-CY" smtClean="0"/>
              <a:pPr/>
              <a:t>‹#›</a:t>
            </a:fld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1482461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F7305-3668-8A4D-BBD7-EBE10BD2FC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00000"/>
            <a:ext cx="10515600" cy="3999570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buFontTx/>
              <a:buNone/>
              <a:defRPr sz="2000">
                <a:solidFill>
                  <a:srgbClr val="333333"/>
                </a:solidFill>
              </a:defRPr>
            </a:lvl1pPr>
            <a:lvl2pPr marL="496888" indent="-212725">
              <a:buFontTx/>
              <a:buBlip>
                <a:blip r:embed="rId2"/>
              </a:buBlip>
              <a:tabLst/>
              <a:defRPr sz="1800"/>
            </a:lvl2pPr>
            <a:lvl3pPr marL="801688" indent="-254000">
              <a:buFontTx/>
              <a:buBlip>
                <a:blip r:embed="rId2"/>
              </a:buBlip>
              <a:tabLst/>
              <a:defRPr sz="1600"/>
            </a:lvl3pPr>
            <a:lvl4pPr marL="1076325" indent="-254000">
              <a:buFontTx/>
              <a:buBlip>
                <a:blip r:embed="rId2"/>
              </a:buBlip>
              <a:tabLst/>
              <a:defRPr sz="1600"/>
            </a:lvl4pPr>
            <a:lvl5pPr marL="1339850" indent="-254000">
              <a:buFontTx/>
              <a:buBlip>
                <a:blip r:embed="rId2"/>
              </a:buBlip>
              <a:tabLst/>
              <a:defRPr sz="1600"/>
            </a:lvl5pPr>
          </a:lstStyle>
          <a:p>
            <a:pPr lvl="0"/>
            <a:r>
              <a:rPr lang="tr-TR" dirty="0"/>
              <a:t>İçerik / Açıklama metni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B1AFEE9-0839-2E44-82CC-3489C6B97D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97958"/>
          </a:xfrm>
          <a:prstGeom prst="rect">
            <a:avLst/>
          </a:prstGeom>
        </p:spPr>
        <p:txBody>
          <a:bodyPr/>
          <a:lstStyle/>
          <a:p>
            <a:r>
              <a:rPr lang="en-GB" dirty="0" err="1"/>
              <a:t>Başlık</a:t>
            </a:r>
            <a:r>
              <a:rPr lang="en-GB" dirty="0"/>
              <a:t> </a:t>
            </a:r>
            <a:r>
              <a:rPr lang="en-GB" dirty="0" err="1"/>
              <a:t>Alanı</a:t>
            </a:r>
            <a:endParaRPr lang="en-CY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A73863A-AE98-4748-8B77-0CE9D72EBA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080000"/>
            <a:ext cx="10515600" cy="409420"/>
          </a:xfrm>
        </p:spPr>
        <p:txBody>
          <a:bodyPr/>
          <a:lstStyle>
            <a:lvl1pPr marL="0" indent="0">
              <a:buNone/>
              <a:defRPr sz="2200">
                <a:solidFill>
                  <a:srgbClr val="6FD0FF"/>
                </a:solidFill>
              </a:defRPr>
            </a:lvl1pPr>
          </a:lstStyle>
          <a:p>
            <a:pPr lvl="0"/>
            <a:r>
              <a:rPr lang="tr-TR" dirty="0"/>
              <a:t>Alt Başlık Alanı</a:t>
            </a:r>
            <a:endParaRPr lang="en-CY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5925EDE-6CDB-0245-B273-18212B7CEF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882957"/>
            <a:ext cx="10515600" cy="365125"/>
          </a:xfrm>
        </p:spPr>
        <p:txBody>
          <a:bodyPr anchor="ctr" anchorCtr="0"/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CY"/>
              <a:t>Not:</a:t>
            </a:r>
            <a:endParaRPr lang="en-CY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9751445-4954-8B0A-E577-15B58682E8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57251" y="6420706"/>
            <a:ext cx="8150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7337E-6B17-014B-AB72-4F4640082CEB}" type="slidenum">
              <a:rPr lang="en-CY" smtClean="0"/>
              <a:pPr/>
              <a:t>‹#›</a:t>
            </a:fld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2203080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F7305-3668-8A4D-BBD7-EBE10BD2FC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00000"/>
            <a:ext cx="10515600" cy="3999570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2000">
                <a:solidFill>
                  <a:srgbClr val="333333"/>
                </a:solidFill>
              </a:defRPr>
            </a:lvl1pPr>
            <a:lvl2pPr marL="496888" indent="-212725">
              <a:buFont typeface="Wingdings" pitchFamily="2" charset="2"/>
              <a:buChar char="§"/>
              <a:tabLst/>
              <a:defRPr sz="1800">
                <a:solidFill>
                  <a:srgbClr val="333333"/>
                </a:solidFill>
              </a:defRPr>
            </a:lvl2pPr>
            <a:lvl3pPr marL="801688" indent="-254000">
              <a:buFont typeface="Wingdings" pitchFamily="2" charset="2"/>
              <a:buChar char="§"/>
              <a:tabLst/>
              <a:defRPr sz="1600">
                <a:solidFill>
                  <a:srgbClr val="333333"/>
                </a:solidFill>
              </a:defRPr>
            </a:lvl3pPr>
            <a:lvl4pPr marL="1076325" indent="-254000">
              <a:buFont typeface="Wingdings" pitchFamily="2" charset="2"/>
              <a:buChar char="§"/>
              <a:tabLst/>
              <a:defRPr sz="1600">
                <a:solidFill>
                  <a:srgbClr val="333333"/>
                </a:solidFill>
              </a:defRPr>
            </a:lvl4pPr>
            <a:lvl5pPr marL="1339850" indent="-254000">
              <a:buFont typeface="Wingdings" pitchFamily="2" charset="2"/>
              <a:buChar char="§"/>
              <a:tabLst/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GB" dirty="0"/>
              <a:t>Ana </a:t>
            </a:r>
            <a:r>
              <a:rPr lang="en-GB" dirty="0" err="1"/>
              <a:t>metin</a:t>
            </a:r>
            <a:r>
              <a:rPr lang="en-GB" dirty="0"/>
              <a:t> </a:t>
            </a:r>
            <a:r>
              <a:rPr lang="en-GB" dirty="0" err="1"/>
              <a:t>stillerini</a:t>
            </a:r>
            <a:r>
              <a:rPr lang="en-GB" dirty="0"/>
              <a:t> </a:t>
            </a:r>
            <a:r>
              <a:rPr lang="en-GB" dirty="0" err="1"/>
              <a:t>düzenlemek</a:t>
            </a:r>
            <a:r>
              <a:rPr lang="en-GB" dirty="0"/>
              <a:t> </a:t>
            </a:r>
            <a:r>
              <a:rPr lang="en-GB" dirty="0" err="1"/>
              <a:t>için</a:t>
            </a:r>
            <a:r>
              <a:rPr lang="en-GB" dirty="0"/>
              <a:t> </a:t>
            </a:r>
            <a:r>
              <a:rPr lang="en-GB" dirty="0" err="1"/>
              <a:t>tıklayın</a:t>
            </a:r>
            <a:endParaRPr lang="en-GB" dirty="0"/>
          </a:p>
          <a:p>
            <a:pPr lvl="1"/>
            <a:r>
              <a:rPr lang="en-GB" dirty="0" err="1"/>
              <a:t>İkinci</a:t>
            </a:r>
            <a:r>
              <a:rPr lang="en-GB" dirty="0"/>
              <a:t> </a:t>
            </a:r>
            <a:r>
              <a:rPr lang="en-GB" dirty="0" err="1"/>
              <a:t>düzey</a:t>
            </a:r>
            <a:endParaRPr lang="en-GB" dirty="0"/>
          </a:p>
          <a:p>
            <a:pPr lvl="2"/>
            <a:r>
              <a:rPr lang="en-GB" dirty="0" err="1"/>
              <a:t>Üçüncü</a:t>
            </a:r>
            <a:r>
              <a:rPr lang="en-GB" dirty="0"/>
              <a:t> </a:t>
            </a:r>
            <a:r>
              <a:rPr lang="en-GB" dirty="0" err="1"/>
              <a:t>düzey</a:t>
            </a:r>
            <a:endParaRPr lang="en-GB" dirty="0"/>
          </a:p>
          <a:p>
            <a:pPr lvl="3"/>
            <a:r>
              <a:rPr lang="en-GB" dirty="0" err="1"/>
              <a:t>Dördüncü</a:t>
            </a:r>
            <a:r>
              <a:rPr lang="en-GB" dirty="0"/>
              <a:t> </a:t>
            </a:r>
            <a:r>
              <a:rPr lang="en-GB" dirty="0" err="1"/>
              <a:t>düzey</a:t>
            </a:r>
            <a:endParaRPr lang="en-GB" dirty="0"/>
          </a:p>
          <a:p>
            <a:pPr lvl="4"/>
            <a:r>
              <a:rPr lang="en-GB" dirty="0" err="1"/>
              <a:t>Beşinci</a:t>
            </a:r>
            <a:r>
              <a:rPr lang="en-GB" dirty="0"/>
              <a:t> </a:t>
            </a:r>
            <a:r>
              <a:rPr lang="en-GB" dirty="0" err="1"/>
              <a:t>düzey</a:t>
            </a:r>
            <a:endParaRPr lang="en-CY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B1AFEE9-0839-2E44-82CC-3489C6B97D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98400"/>
          </a:xfrm>
          <a:prstGeom prst="rect">
            <a:avLst/>
          </a:prstGeom>
        </p:spPr>
        <p:txBody>
          <a:bodyPr/>
          <a:lstStyle/>
          <a:p>
            <a:r>
              <a:rPr lang="en-GB" dirty="0" err="1"/>
              <a:t>Başlık</a:t>
            </a:r>
            <a:r>
              <a:rPr lang="en-GB" dirty="0"/>
              <a:t> </a:t>
            </a:r>
            <a:r>
              <a:rPr lang="en-GB" dirty="0" err="1"/>
              <a:t>Alanı</a:t>
            </a:r>
            <a:endParaRPr lang="en-CY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A73863A-AE98-4748-8B77-0CE9D72EBA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080000"/>
            <a:ext cx="10515600" cy="409420"/>
          </a:xfrm>
        </p:spPr>
        <p:txBody>
          <a:bodyPr/>
          <a:lstStyle>
            <a:lvl1pPr marL="0" indent="0">
              <a:buNone/>
              <a:defRPr sz="2200">
                <a:solidFill>
                  <a:srgbClr val="6FD0FF"/>
                </a:solidFill>
              </a:defRPr>
            </a:lvl1pPr>
          </a:lstStyle>
          <a:p>
            <a:pPr lvl="0"/>
            <a:r>
              <a:rPr lang="tr-TR" dirty="0"/>
              <a:t>Alt Başlık Alanı</a:t>
            </a:r>
            <a:endParaRPr lang="en-CY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5925EDE-6CDB-0245-B273-18212B7CEF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882957"/>
            <a:ext cx="10515600" cy="365125"/>
          </a:xfrm>
        </p:spPr>
        <p:txBody>
          <a:bodyPr anchor="ctr" anchorCtr="0"/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CY"/>
              <a:t>Not:</a:t>
            </a:r>
            <a:endParaRPr lang="en-CY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9751445-4954-8B0A-E577-15B58682E8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57251" y="6420706"/>
            <a:ext cx="8150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7337E-6B17-014B-AB72-4F4640082CEB}" type="slidenum">
              <a:rPr lang="en-CY" smtClean="0"/>
              <a:pPr/>
              <a:t>‹#›</a:t>
            </a:fld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3442234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6574C-A213-374F-A892-824C0F34709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00000"/>
            <a:ext cx="5181600" cy="3999570"/>
          </a:xfrm>
          <a:prstGeom prst="rect">
            <a:avLst/>
          </a:prstGeom>
        </p:spPr>
        <p:txBody>
          <a:bodyPr/>
          <a:lstStyle>
            <a:lvl1pPr marL="228600" indent="-228600">
              <a:buSzPct val="100000"/>
              <a:buFont typeface="Wingdings" pitchFamily="2" charset="2"/>
              <a:buChar char="§"/>
              <a:defRPr>
                <a:solidFill>
                  <a:srgbClr val="333333"/>
                </a:solidFill>
              </a:defRPr>
            </a:lvl1pPr>
            <a:lvl2pPr marL="496888" indent="-212725">
              <a:buSzPct val="100000"/>
              <a:buFont typeface="Wingdings" pitchFamily="2" charset="2"/>
              <a:buChar char="§"/>
              <a:defRPr>
                <a:solidFill>
                  <a:srgbClr val="333333"/>
                </a:solidFill>
              </a:defRPr>
            </a:lvl2pPr>
            <a:lvl3pPr marL="801688" indent="-254000">
              <a:buSzPct val="100000"/>
              <a:buFont typeface="Wingdings" pitchFamily="2" charset="2"/>
              <a:buChar char="§"/>
              <a:defRPr>
                <a:solidFill>
                  <a:srgbClr val="333333"/>
                </a:solidFill>
              </a:defRPr>
            </a:lvl3pPr>
            <a:lvl4pPr marL="1076325" indent="-254000">
              <a:buSzPct val="100000"/>
              <a:buFont typeface="Wingdings" pitchFamily="2" charset="2"/>
              <a:buChar char="§"/>
              <a:defRPr>
                <a:solidFill>
                  <a:srgbClr val="333333"/>
                </a:solidFill>
              </a:defRPr>
            </a:lvl4pPr>
            <a:lvl5pPr marL="1339850" indent="-254000">
              <a:buSzPct val="100000"/>
              <a:buFont typeface="Wingdings" pitchFamily="2" charset="2"/>
              <a:buChar char="§"/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en-GB" dirty="0"/>
              <a:t>Ana </a:t>
            </a:r>
            <a:r>
              <a:rPr lang="en-GB" dirty="0" err="1"/>
              <a:t>metin</a:t>
            </a:r>
            <a:r>
              <a:rPr lang="en-GB" dirty="0"/>
              <a:t> </a:t>
            </a:r>
            <a:r>
              <a:rPr lang="en-GB" dirty="0" err="1"/>
              <a:t>stillerini</a:t>
            </a:r>
            <a:r>
              <a:rPr lang="en-GB" dirty="0"/>
              <a:t> </a:t>
            </a:r>
            <a:r>
              <a:rPr lang="en-GB" dirty="0" err="1"/>
              <a:t>düzenlemek</a:t>
            </a:r>
            <a:r>
              <a:rPr lang="en-GB" dirty="0"/>
              <a:t> </a:t>
            </a:r>
            <a:r>
              <a:rPr lang="en-GB" dirty="0" err="1"/>
              <a:t>için</a:t>
            </a:r>
            <a:r>
              <a:rPr lang="en-GB" dirty="0"/>
              <a:t> </a:t>
            </a:r>
            <a:r>
              <a:rPr lang="en-GB" dirty="0" err="1"/>
              <a:t>tıklayın</a:t>
            </a:r>
            <a:endParaRPr lang="en-GB" dirty="0"/>
          </a:p>
          <a:p>
            <a:pPr lvl="1"/>
            <a:r>
              <a:rPr lang="en-GB" dirty="0" err="1"/>
              <a:t>İkinci</a:t>
            </a:r>
            <a:r>
              <a:rPr lang="en-GB" dirty="0"/>
              <a:t> </a:t>
            </a:r>
            <a:r>
              <a:rPr lang="en-GB" dirty="0" err="1"/>
              <a:t>düzey</a:t>
            </a:r>
            <a:endParaRPr lang="en-GB" dirty="0"/>
          </a:p>
          <a:p>
            <a:pPr lvl="2"/>
            <a:r>
              <a:rPr lang="en-GB" dirty="0" err="1"/>
              <a:t>Üçüncü</a:t>
            </a:r>
            <a:r>
              <a:rPr lang="en-GB" dirty="0"/>
              <a:t> </a:t>
            </a:r>
            <a:r>
              <a:rPr lang="en-GB" dirty="0" err="1"/>
              <a:t>düzey</a:t>
            </a:r>
            <a:endParaRPr lang="en-GB" dirty="0"/>
          </a:p>
          <a:p>
            <a:pPr lvl="3"/>
            <a:r>
              <a:rPr lang="en-GB" dirty="0" err="1"/>
              <a:t>Dördüncü</a:t>
            </a:r>
            <a:r>
              <a:rPr lang="en-GB" dirty="0"/>
              <a:t> </a:t>
            </a:r>
            <a:r>
              <a:rPr lang="en-GB" dirty="0" err="1"/>
              <a:t>düzey</a:t>
            </a:r>
            <a:endParaRPr lang="en-GB" dirty="0"/>
          </a:p>
          <a:p>
            <a:pPr lvl="4"/>
            <a:r>
              <a:rPr lang="en-GB" dirty="0" err="1"/>
              <a:t>Beşinci</a:t>
            </a:r>
            <a:r>
              <a:rPr lang="en-GB" dirty="0"/>
              <a:t> </a:t>
            </a:r>
            <a:r>
              <a:rPr lang="en-GB" dirty="0" err="1"/>
              <a:t>düzey</a:t>
            </a:r>
            <a:endParaRPr lang="en-CY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1D97F-EFAC-774B-9912-9CD11937DA7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00000"/>
            <a:ext cx="5181600" cy="3999570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>
                <a:solidFill>
                  <a:srgbClr val="333333"/>
                </a:solidFill>
              </a:defRPr>
            </a:lvl1pPr>
            <a:lvl2pPr marL="496888" indent="-212725">
              <a:buFont typeface="Wingdings" pitchFamily="2" charset="2"/>
              <a:buChar char="§"/>
              <a:defRPr>
                <a:solidFill>
                  <a:srgbClr val="333333"/>
                </a:solidFill>
              </a:defRPr>
            </a:lvl2pPr>
            <a:lvl3pPr marL="801688" indent="-254000">
              <a:buFont typeface="Wingdings" pitchFamily="2" charset="2"/>
              <a:buChar char="§"/>
              <a:defRPr>
                <a:solidFill>
                  <a:srgbClr val="333333"/>
                </a:solidFill>
              </a:defRPr>
            </a:lvl3pPr>
            <a:lvl4pPr marL="1076325" indent="-254000">
              <a:buFont typeface="Wingdings" pitchFamily="2" charset="2"/>
              <a:buChar char="§"/>
              <a:defRPr>
                <a:solidFill>
                  <a:srgbClr val="333333"/>
                </a:solidFill>
              </a:defRPr>
            </a:lvl4pPr>
            <a:lvl5pPr marL="1339850" indent="-254000">
              <a:buFont typeface="Wingdings" pitchFamily="2" charset="2"/>
              <a:buChar char="§"/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en-GB" dirty="0"/>
              <a:t>Ana </a:t>
            </a:r>
            <a:r>
              <a:rPr lang="en-GB" dirty="0" err="1"/>
              <a:t>metin</a:t>
            </a:r>
            <a:r>
              <a:rPr lang="en-GB" dirty="0"/>
              <a:t> </a:t>
            </a:r>
            <a:r>
              <a:rPr lang="en-GB" dirty="0" err="1"/>
              <a:t>stillerini</a:t>
            </a:r>
            <a:r>
              <a:rPr lang="en-GB" dirty="0"/>
              <a:t> </a:t>
            </a:r>
            <a:r>
              <a:rPr lang="en-GB" dirty="0" err="1"/>
              <a:t>düzenlemek</a:t>
            </a:r>
            <a:r>
              <a:rPr lang="en-GB" dirty="0"/>
              <a:t> </a:t>
            </a:r>
            <a:r>
              <a:rPr lang="en-GB" dirty="0" err="1"/>
              <a:t>için</a:t>
            </a:r>
            <a:r>
              <a:rPr lang="en-GB" dirty="0"/>
              <a:t> </a:t>
            </a:r>
            <a:r>
              <a:rPr lang="en-GB" dirty="0" err="1"/>
              <a:t>tıklayın</a:t>
            </a:r>
            <a:endParaRPr lang="en-GB" dirty="0"/>
          </a:p>
          <a:p>
            <a:pPr lvl="1"/>
            <a:r>
              <a:rPr lang="en-GB" dirty="0" err="1"/>
              <a:t>İkinci</a:t>
            </a:r>
            <a:r>
              <a:rPr lang="en-GB" dirty="0"/>
              <a:t> </a:t>
            </a:r>
            <a:r>
              <a:rPr lang="en-GB" dirty="0" err="1"/>
              <a:t>düzey</a:t>
            </a:r>
            <a:endParaRPr lang="en-GB" dirty="0"/>
          </a:p>
          <a:p>
            <a:pPr lvl="2"/>
            <a:r>
              <a:rPr lang="en-GB" dirty="0" err="1"/>
              <a:t>Üçüncü</a:t>
            </a:r>
            <a:r>
              <a:rPr lang="en-GB" dirty="0"/>
              <a:t> </a:t>
            </a:r>
            <a:r>
              <a:rPr lang="en-GB" dirty="0" err="1"/>
              <a:t>düzey</a:t>
            </a:r>
            <a:endParaRPr lang="en-GB" dirty="0"/>
          </a:p>
          <a:p>
            <a:pPr lvl="3"/>
            <a:r>
              <a:rPr lang="en-GB" dirty="0" err="1"/>
              <a:t>Dördüncü</a:t>
            </a:r>
            <a:r>
              <a:rPr lang="en-GB" dirty="0"/>
              <a:t> </a:t>
            </a:r>
            <a:r>
              <a:rPr lang="en-GB" dirty="0" err="1"/>
              <a:t>düzey</a:t>
            </a:r>
            <a:endParaRPr lang="en-GB" dirty="0"/>
          </a:p>
          <a:p>
            <a:pPr lvl="4"/>
            <a:r>
              <a:rPr lang="en-GB" dirty="0" err="1"/>
              <a:t>Beşinci</a:t>
            </a:r>
            <a:r>
              <a:rPr lang="en-GB" dirty="0"/>
              <a:t> </a:t>
            </a:r>
            <a:r>
              <a:rPr lang="en-GB" dirty="0" err="1"/>
              <a:t>düzey</a:t>
            </a:r>
            <a:endParaRPr lang="en-CY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BA728ED-4529-2C4E-99F5-259FE48348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97958"/>
          </a:xfrm>
          <a:prstGeom prst="rect">
            <a:avLst/>
          </a:prstGeom>
        </p:spPr>
        <p:txBody>
          <a:bodyPr/>
          <a:lstStyle/>
          <a:p>
            <a:r>
              <a:rPr lang="en-GB" dirty="0" err="1"/>
              <a:t>Başlık</a:t>
            </a:r>
            <a:r>
              <a:rPr lang="en-GB" dirty="0"/>
              <a:t> </a:t>
            </a:r>
            <a:r>
              <a:rPr lang="en-GB" dirty="0" err="1"/>
              <a:t>Alanı</a:t>
            </a:r>
            <a:endParaRPr lang="en-CY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AA9581E-3914-FF4F-88DA-49D107FF59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080000"/>
            <a:ext cx="10515600" cy="409420"/>
          </a:xfrm>
        </p:spPr>
        <p:txBody>
          <a:bodyPr/>
          <a:lstStyle>
            <a:lvl1pPr marL="0" indent="0">
              <a:buNone/>
              <a:defRPr sz="2200">
                <a:solidFill>
                  <a:srgbClr val="6FD0FF"/>
                </a:solidFill>
              </a:defRPr>
            </a:lvl1pPr>
          </a:lstStyle>
          <a:p>
            <a:pPr lvl="0"/>
            <a:r>
              <a:rPr lang="tr-TR" dirty="0"/>
              <a:t>Alt Başlık Alanı</a:t>
            </a:r>
            <a:endParaRPr lang="en-CY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D1B397-3664-A248-8479-E4573794CA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882957"/>
            <a:ext cx="10515600" cy="365125"/>
          </a:xfrm>
        </p:spPr>
        <p:txBody>
          <a:bodyPr anchor="ctr" anchorCtr="0"/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CY"/>
              <a:t>Not:</a:t>
            </a:r>
            <a:endParaRPr lang="en-CY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CA5B1D8-4549-0CE5-1CBE-5A74B885E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57251" y="6420706"/>
            <a:ext cx="8150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7337E-6B17-014B-AB72-4F4640082CEB}" type="slidenum">
              <a:rPr lang="en-CY" smtClean="0"/>
              <a:pPr/>
              <a:t>‹#›</a:t>
            </a:fld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363964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6574C-A213-374F-A892-824C0F3470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00000"/>
            <a:ext cx="5181600" cy="3999570"/>
          </a:xfrm>
          <a:prstGeom prst="rect">
            <a:avLst/>
          </a:prstGeom>
        </p:spPr>
        <p:txBody>
          <a:bodyPr/>
          <a:lstStyle>
            <a:lvl1pPr>
              <a:buSzPct val="100000"/>
              <a:buFontTx/>
              <a:buNone/>
              <a:defRPr>
                <a:solidFill>
                  <a:srgbClr val="333333"/>
                </a:solidFill>
              </a:defRPr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endParaRPr lang="en-CY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1D97F-EFAC-774B-9912-9CD11937DA7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00000"/>
            <a:ext cx="5181600" cy="3999570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>
                <a:solidFill>
                  <a:srgbClr val="333333"/>
                </a:solidFill>
              </a:defRPr>
            </a:lvl1pPr>
            <a:lvl2pPr marL="496888" indent="-212725">
              <a:buFont typeface="Wingdings" pitchFamily="2" charset="2"/>
              <a:buChar char="§"/>
              <a:defRPr>
                <a:solidFill>
                  <a:srgbClr val="333333"/>
                </a:solidFill>
              </a:defRPr>
            </a:lvl2pPr>
            <a:lvl3pPr marL="801688" indent="-254000">
              <a:buFont typeface="Wingdings" pitchFamily="2" charset="2"/>
              <a:buChar char="§"/>
              <a:defRPr>
                <a:solidFill>
                  <a:srgbClr val="333333"/>
                </a:solidFill>
              </a:defRPr>
            </a:lvl3pPr>
            <a:lvl4pPr marL="1076325" indent="-254000">
              <a:buFont typeface="Wingdings" pitchFamily="2" charset="2"/>
              <a:buChar char="§"/>
              <a:defRPr>
                <a:solidFill>
                  <a:srgbClr val="333333"/>
                </a:solidFill>
              </a:defRPr>
            </a:lvl4pPr>
            <a:lvl5pPr marL="1339850" indent="-254000">
              <a:buFont typeface="Wingdings" pitchFamily="2" charset="2"/>
              <a:buChar char="§"/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en-GB" dirty="0"/>
              <a:t>Ana </a:t>
            </a:r>
            <a:r>
              <a:rPr lang="en-GB" dirty="0" err="1"/>
              <a:t>metin</a:t>
            </a:r>
            <a:r>
              <a:rPr lang="en-GB" dirty="0"/>
              <a:t> </a:t>
            </a:r>
            <a:r>
              <a:rPr lang="en-GB" dirty="0" err="1"/>
              <a:t>stillerini</a:t>
            </a:r>
            <a:r>
              <a:rPr lang="en-GB" dirty="0"/>
              <a:t> </a:t>
            </a:r>
            <a:r>
              <a:rPr lang="en-GB" dirty="0" err="1"/>
              <a:t>düzenlemek</a:t>
            </a:r>
            <a:r>
              <a:rPr lang="en-GB" dirty="0"/>
              <a:t> </a:t>
            </a:r>
            <a:r>
              <a:rPr lang="en-GB" dirty="0" err="1"/>
              <a:t>için</a:t>
            </a:r>
            <a:r>
              <a:rPr lang="en-GB" dirty="0"/>
              <a:t> </a:t>
            </a:r>
            <a:r>
              <a:rPr lang="en-GB" dirty="0" err="1"/>
              <a:t>tıklayın</a:t>
            </a:r>
            <a:endParaRPr lang="en-GB" dirty="0"/>
          </a:p>
          <a:p>
            <a:pPr lvl="1"/>
            <a:r>
              <a:rPr lang="en-GB" dirty="0" err="1"/>
              <a:t>İkinci</a:t>
            </a:r>
            <a:r>
              <a:rPr lang="en-GB" dirty="0"/>
              <a:t> </a:t>
            </a:r>
            <a:r>
              <a:rPr lang="en-GB" dirty="0" err="1"/>
              <a:t>düzey</a:t>
            </a:r>
            <a:endParaRPr lang="en-GB" dirty="0"/>
          </a:p>
          <a:p>
            <a:pPr lvl="2"/>
            <a:r>
              <a:rPr lang="en-GB" dirty="0" err="1"/>
              <a:t>Üçüncü</a:t>
            </a:r>
            <a:r>
              <a:rPr lang="en-GB" dirty="0"/>
              <a:t> </a:t>
            </a:r>
            <a:r>
              <a:rPr lang="en-GB" dirty="0" err="1"/>
              <a:t>düzey</a:t>
            </a:r>
            <a:endParaRPr lang="en-GB" dirty="0"/>
          </a:p>
          <a:p>
            <a:pPr lvl="3"/>
            <a:r>
              <a:rPr lang="en-GB" dirty="0" err="1"/>
              <a:t>Dördüncü</a:t>
            </a:r>
            <a:r>
              <a:rPr lang="en-GB" dirty="0"/>
              <a:t> </a:t>
            </a:r>
            <a:r>
              <a:rPr lang="en-GB" dirty="0" err="1"/>
              <a:t>düzey</a:t>
            </a:r>
            <a:endParaRPr lang="en-GB" dirty="0"/>
          </a:p>
          <a:p>
            <a:pPr lvl="4"/>
            <a:r>
              <a:rPr lang="en-GB" dirty="0" err="1"/>
              <a:t>Beşinci</a:t>
            </a:r>
            <a:r>
              <a:rPr lang="en-GB" dirty="0"/>
              <a:t> </a:t>
            </a:r>
            <a:r>
              <a:rPr lang="en-GB" dirty="0" err="1"/>
              <a:t>düzey</a:t>
            </a:r>
            <a:endParaRPr lang="en-CY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046F1CC-CEF7-5A43-B472-AC4D5A4EE0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97958"/>
          </a:xfrm>
          <a:prstGeom prst="rect">
            <a:avLst/>
          </a:prstGeom>
        </p:spPr>
        <p:txBody>
          <a:bodyPr/>
          <a:lstStyle/>
          <a:p>
            <a:r>
              <a:rPr lang="en-GB" dirty="0" err="1"/>
              <a:t>Başlık</a:t>
            </a:r>
            <a:r>
              <a:rPr lang="en-GB" dirty="0"/>
              <a:t> </a:t>
            </a:r>
            <a:r>
              <a:rPr lang="en-GB" dirty="0" err="1"/>
              <a:t>Alanı</a:t>
            </a:r>
            <a:endParaRPr lang="en-CY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AAEF3AA-A3F7-DF49-854E-6F6CC8A318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080305"/>
            <a:ext cx="10515600" cy="409420"/>
          </a:xfrm>
        </p:spPr>
        <p:txBody>
          <a:bodyPr/>
          <a:lstStyle>
            <a:lvl1pPr marL="0" indent="0">
              <a:buNone/>
              <a:defRPr sz="2200">
                <a:solidFill>
                  <a:srgbClr val="6FD0FF"/>
                </a:solidFill>
              </a:defRPr>
            </a:lvl1pPr>
          </a:lstStyle>
          <a:p>
            <a:pPr lvl="0"/>
            <a:r>
              <a:rPr lang="tr-TR" dirty="0"/>
              <a:t>Alt Başlık Alanı</a:t>
            </a:r>
            <a:endParaRPr lang="en-CY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B096BFD-D334-144C-BD95-B9E5B76212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882957"/>
            <a:ext cx="10515600" cy="365125"/>
          </a:xfrm>
        </p:spPr>
        <p:txBody>
          <a:bodyPr anchor="ctr" anchorCtr="0"/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CY"/>
              <a:t>Not:</a:t>
            </a:r>
            <a:endParaRPr lang="en-CY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B41E718-FB9A-5868-10A2-15A0F1480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57251" y="6420706"/>
            <a:ext cx="8150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7337E-6B17-014B-AB72-4F4640082CEB}" type="slidenum">
              <a:rPr lang="en-CY" smtClean="0"/>
              <a:pPr/>
              <a:t>‹#›</a:t>
            </a:fld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4125982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6574C-A213-374F-A892-824C0F3470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00000"/>
            <a:ext cx="5181600" cy="3999570"/>
          </a:xfrm>
          <a:prstGeom prst="rect">
            <a:avLst/>
          </a:prstGeom>
        </p:spPr>
        <p:txBody>
          <a:bodyPr/>
          <a:lstStyle>
            <a:lvl1pPr>
              <a:buSzPct val="100000"/>
              <a:buFontTx/>
              <a:buNone/>
              <a:defRPr>
                <a:solidFill>
                  <a:srgbClr val="333333"/>
                </a:solidFill>
              </a:defRPr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endParaRPr lang="en-CY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1D97F-EFAC-774B-9912-9CD11937DA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00000"/>
            <a:ext cx="5181600" cy="399957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rgbClr val="333333"/>
                </a:solidFill>
              </a:defRPr>
            </a:lvl1pPr>
            <a:lvl2pPr>
              <a:buFontTx/>
              <a:buBlip>
                <a:blip r:embed="rId2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2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</a:lstStyle>
          <a:p>
            <a:pPr lvl="0"/>
            <a:endParaRPr lang="en-CY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4BE3DCB-33FD-5041-AB6B-EB2290008D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97958"/>
          </a:xfrm>
          <a:prstGeom prst="rect">
            <a:avLst/>
          </a:prstGeom>
        </p:spPr>
        <p:txBody>
          <a:bodyPr/>
          <a:lstStyle/>
          <a:p>
            <a:r>
              <a:rPr lang="en-GB" dirty="0" err="1"/>
              <a:t>Başlık</a:t>
            </a:r>
            <a:r>
              <a:rPr lang="en-GB" dirty="0"/>
              <a:t> </a:t>
            </a:r>
            <a:r>
              <a:rPr lang="en-GB" dirty="0" err="1"/>
              <a:t>Alanı</a:t>
            </a:r>
            <a:endParaRPr lang="en-CY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36875E3-2700-994A-8179-D5ED55BAD6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800" y="1080305"/>
            <a:ext cx="10515600" cy="409420"/>
          </a:xfrm>
        </p:spPr>
        <p:txBody>
          <a:bodyPr/>
          <a:lstStyle>
            <a:lvl1pPr marL="0" indent="0">
              <a:buNone/>
              <a:defRPr sz="2200">
                <a:solidFill>
                  <a:srgbClr val="6FD0FF"/>
                </a:solidFill>
              </a:defRPr>
            </a:lvl1pPr>
          </a:lstStyle>
          <a:p>
            <a:pPr lvl="0"/>
            <a:r>
              <a:rPr lang="tr-TR" dirty="0"/>
              <a:t>Alt Başlık Alanı</a:t>
            </a:r>
            <a:endParaRPr lang="en-CY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44471F9-CB2A-2741-B6A5-04C3B78F1A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882957"/>
            <a:ext cx="10515600" cy="365125"/>
          </a:xfrm>
        </p:spPr>
        <p:txBody>
          <a:bodyPr anchor="ctr" anchorCtr="0"/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CY"/>
              <a:t>Not:</a:t>
            </a:r>
            <a:endParaRPr lang="en-CY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271002F-52A9-EDA8-FF42-30B037DBAB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57251" y="6420706"/>
            <a:ext cx="8150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7337E-6B17-014B-AB72-4F4640082CEB}" type="slidenum">
              <a:rPr lang="en-CY" smtClean="0"/>
              <a:pPr/>
              <a:t>‹#›</a:t>
            </a:fld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559606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317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rgbClr val="6FD0FF">
                <a:lumMod val="20000"/>
                <a:lumOff val="8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F8D52E5-762F-6946-AFE4-C655228BBAAB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rgbClr val="0047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AACBF0-E5F7-654E-BB14-24E37A90B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8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Ana </a:t>
            </a:r>
            <a:r>
              <a:rPr lang="en-GB" dirty="0" err="1"/>
              <a:t>başlık</a:t>
            </a:r>
            <a:r>
              <a:rPr lang="en-GB" dirty="0"/>
              <a:t> </a:t>
            </a:r>
            <a:r>
              <a:rPr lang="en-GB" dirty="0" err="1"/>
              <a:t>stilini</a:t>
            </a:r>
            <a:r>
              <a:rPr lang="en-GB" dirty="0"/>
              <a:t> </a:t>
            </a:r>
            <a:r>
              <a:rPr lang="en-GB" dirty="0" err="1"/>
              <a:t>düzenlemek</a:t>
            </a:r>
            <a:r>
              <a:rPr lang="en-GB" dirty="0"/>
              <a:t> </a:t>
            </a:r>
            <a:r>
              <a:rPr lang="en-GB" dirty="0" err="1"/>
              <a:t>için</a:t>
            </a:r>
            <a:r>
              <a:rPr lang="en-GB" dirty="0"/>
              <a:t> </a:t>
            </a:r>
            <a:r>
              <a:rPr lang="en-GB" dirty="0" err="1"/>
              <a:t>tıklayın</a:t>
            </a:r>
            <a:endParaRPr lang="en-CY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4CB8D-4EFD-0240-B540-8C0F88293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00000"/>
            <a:ext cx="10515600" cy="39757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/>
              <a:t>Ana </a:t>
            </a:r>
            <a:r>
              <a:rPr lang="en-GB" dirty="0" err="1"/>
              <a:t>metin</a:t>
            </a:r>
            <a:r>
              <a:rPr lang="en-GB" dirty="0"/>
              <a:t> </a:t>
            </a:r>
            <a:r>
              <a:rPr lang="en-GB" dirty="0" err="1"/>
              <a:t>stillerini</a:t>
            </a:r>
            <a:r>
              <a:rPr lang="en-GB" dirty="0"/>
              <a:t> </a:t>
            </a:r>
            <a:r>
              <a:rPr lang="en-GB" dirty="0" err="1"/>
              <a:t>düzenlemek</a:t>
            </a:r>
            <a:r>
              <a:rPr lang="en-GB" dirty="0"/>
              <a:t> </a:t>
            </a:r>
            <a:r>
              <a:rPr lang="en-GB" dirty="0" err="1"/>
              <a:t>için</a:t>
            </a:r>
            <a:r>
              <a:rPr lang="en-GB" dirty="0"/>
              <a:t> </a:t>
            </a:r>
            <a:r>
              <a:rPr lang="en-GB" dirty="0" err="1"/>
              <a:t>tıklayın</a:t>
            </a:r>
            <a:endParaRPr lang="en-GB" dirty="0"/>
          </a:p>
          <a:p>
            <a:pPr lvl="1"/>
            <a:r>
              <a:rPr lang="en-GB" dirty="0" err="1"/>
              <a:t>İkinci</a:t>
            </a:r>
            <a:r>
              <a:rPr lang="en-GB" dirty="0"/>
              <a:t> </a:t>
            </a:r>
            <a:r>
              <a:rPr lang="en-GB" dirty="0" err="1"/>
              <a:t>düzey</a:t>
            </a:r>
            <a:endParaRPr lang="en-GB" dirty="0"/>
          </a:p>
          <a:p>
            <a:pPr lvl="2"/>
            <a:r>
              <a:rPr lang="en-GB" dirty="0" err="1"/>
              <a:t>Üçüncü</a:t>
            </a:r>
            <a:r>
              <a:rPr lang="en-GB" dirty="0"/>
              <a:t> </a:t>
            </a:r>
            <a:r>
              <a:rPr lang="en-GB" dirty="0" err="1"/>
              <a:t>düzey</a:t>
            </a:r>
            <a:endParaRPr lang="en-GB" dirty="0"/>
          </a:p>
          <a:p>
            <a:pPr lvl="3"/>
            <a:r>
              <a:rPr lang="en-GB" dirty="0" err="1"/>
              <a:t>Dördüncü</a:t>
            </a:r>
            <a:r>
              <a:rPr lang="en-GB" dirty="0"/>
              <a:t> </a:t>
            </a:r>
            <a:r>
              <a:rPr lang="en-GB" dirty="0" err="1"/>
              <a:t>düzey</a:t>
            </a:r>
            <a:endParaRPr lang="en-GB" dirty="0"/>
          </a:p>
          <a:p>
            <a:pPr lvl="4"/>
            <a:r>
              <a:rPr lang="en-GB" dirty="0" err="1"/>
              <a:t>Beşinci</a:t>
            </a:r>
            <a:r>
              <a:rPr lang="en-GB" dirty="0"/>
              <a:t> </a:t>
            </a:r>
            <a:r>
              <a:rPr lang="en-GB" dirty="0" err="1"/>
              <a:t>düzey</a:t>
            </a:r>
            <a:endParaRPr lang="en-CY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B2E2A7-2BAD-4543-9E78-9279A575256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835320" y="6463340"/>
            <a:ext cx="1374549" cy="270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64042C-3BFC-8F42-928D-432E2B1A6EBA}"/>
              </a:ext>
            </a:extLst>
          </p:cNvPr>
          <p:cNvSpPr txBox="1">
            <a:spLocks/>
          </p:cNvSpPr>
          <p:nvPr userDrawn="1"/>
        </p:nvSpPr>
        <p:spPr>
          <a:xfrm>
            <a:off x="2767729" y="6415778"/>
            <a:ext cx="6656542" cy="365125"/>
          </a:xfrm>
          <a:prstGeom prst="rect">
            <a:avLst/>
          </a:prstGeom>
        </p:spPr>
        <p:txBody>
          <a:bodyPr anchor="ctr"/>
          <a:lstStyle>
            <a:defPPr>
              <a:defRPr lang="en-CY"/>
            </a:defPPr>
            <a:lvl1pPr marL="0" algn="ctr" defTabSz="914400" rtl="0" eaLnBrk="1" latinLnBrk="0" hangingPunct="1"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www.bartin.edu.tr</a:t>
            </a:r>
            <a:endParaRPr lang="en-CY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3D4EC30-FB89-C81B-4477-A90E3C9A9F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57251" y="6420706"/>
            <a:ext cx="8150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7337E-6B17-014B-AB72-4F4640082CEB}" type="slidenum">
              <a:rPr lang="en-CY" smtClean="0"/>
              <a:pPr/>
              <a:t>‹#›</a:t>
            </a:fld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162747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91" r:id="rId2"/>
    <p:sldLayoutId id="2147483686" r:id="rId3"/>
    <p:sldLayoutId id="2147483695" r:id="rId4"/>
    <p:sldLayoutId id="2147483687" r:id="rId5"/>
    <p:sldLayoutId id="2147483688" r:id="rId6"/>
    <p:sldLayoutId id="2147483689" r:id="rId7"/>
    <p:sldLayoutId id="2147483690" r:id="rId8"/>
    <p:sldLayoutId id="2147483692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0047A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96888" indent="-212725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tabLst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1688" indent="-2540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tabLst/>
        <a:defRPr sz="1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6325" indent="-2540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tabLst/>
        <a:defRPr sz="1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39850" indent="-2540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tabLst/>
        <a:defRPr sz="1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85E8DF2-DF90-4942-9076-84820C401B2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7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 dirty="0"/>
          </a:p>
        </p:txBody>
      </p:sp>
      <p:pic>
        <p:nvPicPr>
          <p:cNvPr id="3" name="Resim 2" descr="metin, küçük resim içeren bir resim&#10;&#10;Açıklama otomatik olarak oluşturuldu">
            <a:extLst>
              <a:ext uri="{FF2B5EF4-FFF2-40B4-BE49-F238E27FC236}">
                <a16:creationId xmlns:a16="http://schemas.microsoft.com/office/drawing/2014/main" id="{291E479E-4359-1395-81A1-A0CDF7260E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16689" y="2889000"/>
            <a:ext cx="595862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46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F0BF1EEE-470D-C1C4-FC5A-CE4D6385D1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3299" r="3299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5076D364-84EB-77FD-367A-481C4E0C8A0F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0047AB">
              <a:alpha val="85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451676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D19A2C9-5075-39D9-71A1-F3CD65B82467}"/>
              </a:ext>
            </a:extLst>
          </p:cNvPr>
          <p:cNvSpPr txBox="1">
            <a:spLocks/>
          </p:cNvSpPr>
          <p:nvPr/>
        </p:nvSpPr>
        <p:spPr>
          <a:xfrm>
            <a:off x="765045" y="129655"/>
            <a:ext cx="9586782" cy="3118511"/>
          </a:xfrm>
          <a:prstGeom prst="rect">
            <a:avLst/>
          </a:prstGeom>
        </p:spPr>
        <p:txBody>
          <a:bodyPr anchor="b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5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r-TR" sz="4800" dirty="0"/>
              <a:t>Elektrik Elektronik Mühendisliği</a:t>
            </a:r>
          </a:p>
          <a:p>
            <a:endParaRPr lang="tr-TR" dirty="0"/>
          </a:p>
          <a:p>
            <a:r>
              <a:rPr lang="tr-TR" dirty="0"/>
              <a:t>7+1 İş Yeri Eğitimi </a:t>
            </a:r>
          </a:p>
          <a:p>
            <a:r>
              <a:rPr lang="tr-TR" dirty="0"/>
              <a:t>Bilgilendirme Toplantısı</a:t>
            </a:r>
            <a:endParaRPr lang="en-CY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2AE99A4-436D-1ECD-9833-5DC90F411539}"/>
              </a:ext>
            </a:extLst>
          </p:cNvPr>
          <p:cNvSpPr txBox="1">
            <a:spLocks/>
          </p:cNvSpPr>
          <p:nvPr/>
        </p:nvSpPr>
        <p:spPr>
          <a:xfrm>
            <a:off x="765047" y="4221362"/>
            <a:ext cx="7330441" cy="4237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dirty="0"/>
              <a:t>Arş. Gör. Tuğba DİNCEL</a:t>
            </a:r>
            <a:endParaRPr lang="en-CY" sz="2000" dirty="0"/>
          </a:p>
        </p:txBody>
      </p:sp>
      <p:cxnSp>
        <p:nvCxnSpPr>
          <p:cNvPr id="12" name="Düz Bağlayıcı 11">
            <a:extLst>
              <a:ext uri="{FF2B5EF4-FFF2-40B4-BE49-F238E27FC236}">
                <a16:creationId xmlns:a16="http://schemas.microsoft.com/office/drawing/2014/main" id="{8102ACA2-C1D2-3A11-FE2D-8F404F46A59E}"/>
              </a:ext>
            </a:extLst>
          </p:cNvPr>
          <p:cNvCxnSpPr>
            <a:cxnSpLocks/>
          </p:cNvCxnSpPr>
          <p:nvPr/>
        </p:nvCxnSpPr>
        <p:spPr>
          <a:xfrm>
            <a:off x="882612" y="3796513"/>
            <a:ext cx="1656307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Subtitle 2">
            <a:extLst>
              <a:ext uri="{FF2B5EF4-FFF2-40B4-BE49-F238E27FC236}">
                <a16:creationId xmlns:a16="http://schemas.microsoft.com/office/drawing/2014/main" id="{D4A7522A-D396-BE6A-A5B9-C39AD42419BE}"/>
              </a:ext>
            </a:extLst>
          </p:cNvPr>
          <p:cNvSpPr txBox="1">
            <a:spLocks/>
          </p:cNvSpPr>
          <p:nvPr/>
        </p:nvSpPr>
        <p:spPr>
          <a:xfrm>
            <a:off x="765047" y="4780179"/>
            <a:ext cx="7330441" cy="2745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b="0" dirty="0"/>
              <a:t>tdincel@bartin.edu.tr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9534DD8-12F7-7CE2-0EC6-353157EFE8F9}"/>
              </a:ext>
            </a:extLst>
          </p:cNvPr>
          <p:cNvSpPr txBox="1">
            <a:spLocks/>
          </p:cNvSpPr>
          <p:nvPr/>
        </p:nvSpPr>
        <p:spPr>
          <a:xfrm>
            <a:off x="765047" y="5911179"/>
            <a:ext cx="2793276" cy="2745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600" dirty="0"/>
              <a:t>www.ee.bartin.edu.tr</a:t>
            </a:r>
            <a:endParaRPr lang="en-CY" sz="160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CDE866C-EC6B-5115-5516-CA983C711B6C}"/>
              </a:ext>
            </a:extLst>
          </p:cNvPr>
          <p:cNvSpPr txBox="1">
            <a:spLocks/>
          </p:cNvSpPr>
          <p:nvPr/>
        </p:nvSpPr>
        <p:spPr>
          <a:xfrm>
            <a:off x="5135879" y="5911179"/>
            <a:ext cx="2793276" cy="2745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600" dirty="0"/>
              <a:t>Bartın, 2025</a:t>
            </a:r>
            <a:endParaRPr lang="en-CY" sz="1600" dirty="0"/>
          </a:p>
        </p:txBody>
      </p:sp>
    </p:spTree>
    <p:extLst>
      <p:ext uri="{BB962C8B-B14F-4D97-AF65-F5344CB8AC3E}">
        <p14:creationId xmlns:p14="http://schemas.microsoft.com/office/powerpoint/2010/main" val="773321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980B91-68BA-4E4F-C0F3-B7181BDFE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:a16="http://schemas.microsoft.com/office/drawing/2014/main" id="{32242B31-10D3-EE87-3EA2-9B439945E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069" y="22182"/>
            <a:ext cx="10988565" cy="697958"/>
          </a:xfrm>
        </p:spPr>
        <p:txBody>
          <a:bodyPr/>
          <a:lstStyle/>
          <a:p>
            <a:r>
              <a:rPr lang="tr-TR" sz="2400" dirty="0" err="1"/>
              <a:t>Frm</a:t>
            </a:r>
            <a:r>
              <a:rPr lang="tr-TR" sz="2400" dirty="0"/>
              <a:t> 733 İşyeri Eğitimi Kabul ve Sözleşme Formu – (Sayfa 4)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FD9A838-7E18-C5E2-0108-2018743D85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E7337E-6B17-014B-AB72-4F4640082CEB}" type="slidenum">
              <a:rPr lang="en-CY" smtClean="0"/>
              <a:pPr/>
              <a:t>10</a:t>
            </a:fld>
            <a:endParaRPr lang="en-CY" dirty="0"/>
          </a:p>
        </p:txBody>
      </p:sp>
      <p:sp>
        <p:nvSpPr>
          <p:cNvPr id="2" name="Üçgen 1">
            <a:extLst>
              <a:ext uri="{FF2B5EF4-FFF2-40B4-BE49-F238E27FC236}">
                <a16:creationId xmlns:a16="http://schemas.microsoft.com/office/drawing/2014/main" id="{3DB27DCB-4E0A-7468-79A3-1B10333EA06D}"/>
              </a:ext>
            </a:extLst>
          </p:cNvPr>
          <p:cNvSpPr/>
          <p:nvPr/>
        </p:nvSpPr>
        <p:spPr>
          <a:xfrm rot="5400000">
            <a:off x="460258" y="226476"/>
            <a:ext cx="262443" cy="226244"/>
          </a:xfrm>
          <a:prstGeom prst="triangle">
            <a:avLst/>
          </a:prstGeom>
          <a:solidFill>
            <a:srgbClr val="0047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cxnSp>
        <p:nvCxnSpPr>
          <p:cNvPr id="8" name="Düz Bağlayıcı 7">
            <a:extLst>
              <a:ext uri="{FF2B5EF4-FFF2-40B4-BE49-F238E27FC236}">
                <a16:creationId xmlns:a16="http://schemas.microsoft.com/office/drawing/2014/main" id="{EFE8D682-2623-9F2B-A57C-044A368456FC}"/>
              </a:ext>
            </a:extLst>
          </p:cNvPr>
          <p:cNvCxnSpPr>
            <a:cxnSpLocks/>
          </p:cNvCxnSpPr>
          <p:nvPr/>
        </p:nvCxnSpPr>
        <p:spPr>
          <a:xfrm>
            <a:off x="366675" y="665374"/>
            <a:ext cx="10518480" cy="0"/>
          </a:xfrm>
          <a:prstGeom prst="line">
            <a:avLst/>
          </a:prstGeom>
          <a:ln w="9525">
            <a:solidFill>
              <a:srgbClr val="0047A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1AEAB362-319C-561A-E6C6-176A83EAF4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457200" y="678180"/>
            <a:ext cx="3733800" cy="5430983"/>
          </a:xfrm>
          <a:prstGeom prst="rect">
            <a:avLst/>
          </a:prstGeom>
        </p:spPr>
      </p:pic>
      <p:sp>
        <p:nvSpPr>
          <p:cNvPr id="5" name="Metin Yer Tutucusu 5">
            <a:extLst>
              <a:ext uri="{FF2B5EF4-FFF2-40B4-BE49-F238E27FC236}">
                <a16:creationId xmlns:a16="http://schemas.microsoft.com/office/drawing/2014/main" id="{B6D7AF7D-D36C-AFA9-4BD7-DBCD960FCEB8}"/>
              </a:ext>
            </a:extLst>
          </p:cNvPr>
          <p:cNvSpPr txBox="1">
            <a:spLocks/>
          </p:cNvSpPr>
          <p:nvPr/>
        </p:nvSpPr>
        <p:spPr>
          <a:xfrm>
            <a:off x="4589691" y="3925445"/>
            <a:ext cx="3917950" cy="11828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1800" dirty="0"/>
              <a:t>Öğrenci bilgileri ve  imzası</a:t>
            </a:r>
          </a:p>
          <a:p>
            <a:pPr marL="0" indent="0">
              <a:buNone/>
            </a:pPr>
            <a:r>
              <a:rPr lang="tr-TR" sz="1800" dirty="0">
                <a:solidFill>
                  <a:schemeClr val="tx1"/>
                </a:solidFill>
              </a:rPr>
              <a:t>Firma kaşesinin bulunduğu kısımdaki işyeri yetkilisinin bilgileri ve imzası olmalıdır. 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2DBEC1FE-57D6-311E-BC37-5685F125E213}"/>
              </a:ext>
            </a:extLst>
          </p:cNvPr>
          <p:cNvSpPr/>
          <p:nvPr/>
        </p:nvSpPr>
        <p:spPr>
          <a:xfrm>
            <a:off x="800100" y="4076700"/>
            <a:ext cx="1524000" cy="533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0" name="Dirsek Bağlayıcısı 6">
            <a:extLst>
              <a:ext uri="{FF2B5EF4-FFF2-40B4-BE49-F238E27FC236}">
                <a16:creationId xmlns:a16="http://schemas.microsoft.com/office/drawing/2014/main" id="{13E42972-A032-FADA-10EF-269FD44FC58C}"/>
              </a:ext>
            </a:extLst>
          </p:cNvPr>
          <p:cNvCxnSpPr/>
          <p:nvPr/>
        </p:nvCxnSpPr>
        <p:spPr>
          <a:xfrm>
            <a:off x="2379891" y="4298636"/>
            <a:ext cx="2154009" cy="298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Metin kutusu 6">
            <a:extLst>
              <a:ext uri="{FF2B5EF4-FFF2-40B4-BE49-F238E27FC236}">
                <a16:creationId xmlns:a16="http://schemas.microsoft.com/office/drawing/2014/main" id="{1ED21844-BF75-7710-406D-BED3D00E0284}"/>
              </a:ext>
            </a:extLst>
          </p:cNvPr>
          <p:cNvSpPr txBox="1"/>
          <p:nvPr/>
        </p:nvSpPr>
        <p:spPr>
          <a:xfrm>
            <a:off x="5465071" y="6415993"/>
            <a:ext cx="1729062" cy="323165"/>
          </a:xfrm>
          <a:prstGeom prst="rect">
            <a:avLst/>
          </a:prstGeom>
          <a:solidFill>
            <a:srgbClr val="0047AB"/>
          </a:solidFill>
        </p:spPr>
        <p:txBody>
          <a:bodyPr wrap="square" rtlCol="0">
            <a:spAutoFit/>
          </a:bodyPr>
          <a:lstStyle/>
          <a:p>
            <a:pPr algn="l"/>
            <a:r>
              <a:rPr lang="tr-TR" sz="1500" dirty="0">
                <a:solidFill>
                  <a:schemeClr val="bg1"/>
                </a:solidFill>
              </a:rPr>
              <a:t>ee.bartin.edu.tr</a:t>
            </a:r>
          </a:p>
        </p:txBody>
      </p:sp>
    </p:spTree>
    <p:extLst>
      <p:ext uri="{BB962C8B-B14F-4D97-AF65-F5344CB8AC3E}">
        <p14:creationId xmlns:p14="http://schemas.microsoft.com/office/powerpoint/2010/main" val="4000087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E35A2-5848-0550-BBA7-656B3C37E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:a16="http://schemas.microsoft.com/office/drawing/2014/main" id="{E7D54DAA-08D7-FCFD-1CA2-B03379D37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20" y="114956"/>
            <a:ext cx="10988565" cy="697958"/>
          </a:xfrm>
        </p:spPr>
        <p:txBody>
          <a:bodyPr/>
          <a:lstStyle/>
          <a:p>
            <a:r>
              <a:rPr lang="tr-TR" sz="2400" dirty="0"/>
              <a:t>Evrakların Teslimi</a:t>
            </a:r>
            <a:endParaRPr sz="2400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059B975-2049-FF9B-82E9-2865470DAE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E7337E-6B17-014B-AB72-4F4640082CEB}" type="slidenum">
              <a:rPr lang="en-CY" smtClean="0"/>
              <a:pPr/>
              <a:t>11</a:t>
            </a:fld>
            <a:endParaRPr lang="en-CY" dirty="0"/>
          </a:p>
        </p:txBody>
      </p:sp>
      <p:sp>
        <p:nvSpPr>
          <p:cNvPr id="2" name="Üçgen 1">
            <a:extLst>
              <a:ext uri="{FF2B5EF4-FFF2-40B4-BE49-F238E27FC236}">
                <a16:creationId xmlns:a16="http://schemas.microsoft.com/office/drawing/2014/main" id="{385C3568-C4F0-11BE-F446-7036B36157E0}"/>
              </a:ext>
            </a:extLst>
          </p:cNvPr>
          <p:cNvSpPr/>
          <p:nvPr/>
        </p:nvSpPr>
        <p:spPr>
          <a:xfrm rot="5400000">
            <a:off x="460258" y="350813"/>
            <a:ext cx="262443" cy="226244"/>
          </a:xfrm>
          <a:prstGeom prst="triangle">
            <a:avLst/>
          </a:prstGeom>
          <a:solidFill>
            <a:srgbClr val="0047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cxnSp>
        <p:nvCxnSpPr>
          <p:cNvPr id="8" name="Düz Bağlayıcı 7">
            <a:extLst>
              <a:ext uri="{FF2B5EF4-FFF2-40B4-BE49-F238E27FC236}">
                <a16:creationId xmlns:a16="http://schemas.microsoft.com/office/drawing/2014/main" id="{3B356102-B646-095F-8745-8FF4C9970EB9}"/>
              </a:ext>
            </a:extLst>
          </p:cNvPr>
          <p:cNvCxnSpPr>
            <a:cxnSpLocks/>
          </p:cNvCxnSpPr>
          <p:nvPr/>
        </p:nvCxnSpPr>
        <p:spPr>
          <a:xfrm>
            <a:off x="835320" y="812914"/>
            <a:ext cx="10518480" cy="0"/>
          </a:xfrm>
          <a:prstGeom prst="line">
            <a:avLst/>
          </a:prstGeom>
          <a:ln w="9525">
            <a:solidFill>
              <a:srgbClr val="0047A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3B8EC30-EAC2-4D5B-5335-EBF33A78C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46150"/>
            <a:ext cx="8229600" cy="493590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800" dirty="0"/>
              <a:t>Tüm evraklar ıslak imza yapılmalı ve bölümünüze elden veya posta ile ıslak imzalı olarak teslim edilmelidir. (Fotokopi şeklinde teslim edilen başvuru formları kabul edilmeyecektir.)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800" dirty="0"/>
              <a:t>Evrakları Posta  ile gönderecek öğrencilerimiz  için adres ve sorumlu öğretim elemanı bilgileri aşağıda paylaşılmıştır. Arş. </a:t>
            </a:r>
            <a:r>
              <a:rPr lang="tr-TR" sz="1800" dirty="0" err="1"/>
              <a:t>Gör.Tuğba</a:t>
            </a:r>
            <a:r>
              <a:rPr lang="tr-TR" sz="1800" dirty="0"/>
              <a:t> DİNÇEL  Bartın Üniversitesi </a:t>
            </a:r>
            <a:r>
              <a:rPr lang="tr-TR" sz="1800" dirty="0" err="1"/>
              <a:t>Kutlubey</a:t>
            </a:r>
            <a:r>
              <a:rPr lang="tr-TR" sz="1800" dirty="0"/>
              <a:t> Yerleşkesi Mühendislik, Mimarlık ve Tasarım Fakültesi Dekanlığı, Oda No:339,  BARTIN</a:t>
            </a:r>
          </a:p>
          <a:p>
            <a:pPr marL="0" indent="0">
              <a:buNone/>
            </a:pPr>
            <a:endParaRPr sz="1800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EC9489FE-EFCB-DC7E-1726-B85E26376DDB}"/>
              </a:ext>
            </a:extLst>
          </p:cNvPr>
          <p:cNvSpPr txBox="1"/>
          <p:nvPr/>
        </p:nvSpPr>
        <p:spPr>
          <a:xfrm>
            <a:off x="5465071" y="6415993"/>
            <a:ext cx="1729062" cy="323165"/>
          </a:xfrm>
          <a:prstGeom prst="rect">
            <a:avLst/>
          </a:prstGeom>
          <a:solidFill>
            <a:srgbClr val="0047AB"/>
          </a:solidFill>
        </p:spPr>
        <p:txBody>
          <a:bodyPr wrap="square" rtlCol="0">
            <a:spAutoFit/>
          </a:bodyPr>
          <a:lstStyle/>
          <a:p>
            <a:pPr algn="l"/>
            <a:r>
              <a:rPr lang="tr-TR" sz="1500" dirty="0">
                <a:solidFill>
                  <a:schemeClr val="bg1"/>
                </a:solidFill>
              </a:rPr>
              <a:t>ee.bartin.edu.tr</a:t>
            </a:r>
          </a:p>
        </p:txBody>
      </p:sp>
    </p:spTree>
    <p:extLst>
      <p:ext uri="{BB962C8B-B14F-4D97-AF65-F5344CB8AC3E}">
        <p14:creationId xmlns:p14="http://schemas.microsoft.com/office/powerpoint/2010/main" val="2406928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C3D67B-6188-B35F-89AA-0BBDC84F6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:a16="http://schemas.microsoft.com/office/drawing/2014/main" id="{732EA65F-7F5E-A82A-9C43-5E126F9B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20" y="114956"/>
            <a:ext cx="10988565" cy="697958"/>
          </a:xfrm>
        </p:spPr>
        <p:txBody>
          <a:bodyPr/>
          <a:lstStyle/>
          <a:p>
            <a:r>
              <a:rPr lang="tr-TR" sz="2400" dirty="0"/>
              <a:t>Genel Duyurular</a:t>
            </a:r>
            <a:endParaRPr sz="2400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E74E4E4-88CB-1311-56D1-92D63998A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E7337E-6B17-014B-AB72-4F4640082CEB}" type="slidenum">
              <a:rPr lang="en-CY" smtClean="0"/>
              <a:pPr/>
              <a:t>12</a:t>
            </a:fld>
            <a:endParaRPr lang="en-CY" dirty="0"/>
          </a:p>
        </p:txBody>
      </p:sp>
      <p:sp>
        <p:nvSpPr>
          <p:cNvPr id="2" name="Üçgen 1">
            <a:extLst>
              <a:ext uri="{FF2B5EF4-FFF2-40B4-BE49-F238E27FC236}">
                <a16:creationId xmlns:a16="http://schemas.microsoft.com/office/drawing/2014/main" id="{9B05F6B0-C638-4DF5-9D7C-98B17CC817AD}"/>
              </a:ext>
            </a:extLst>
          </p:cNvPr>
          <p:cNvSpPr/>
          <p:nvPr/>
        </p:nvSpPr>
        <p:spPr>
          <a:xfrm rot="5400000">
            <a:off x="460258" y="350813"/>
            <a:ext cx="262443" cy="226244"/>
          </a:xfrm>
          <a:prstGeom prst="triangle">
            <a:avLst/>
          </a:prstGeom>
          <a:solidFill>
            <a:srgbClr val="0047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cxnSp>
        <p:nvCxnSpPr>
          <p:cNvPr id="8" name="Düz Bağlayıcı 7">
            <a:extLst>
              <a:ext uri="{FF2B5EF4-FFF2-40B4-BE49-F238E27FC236}">
                <a16:creationId xmlns:a16="http://schemas.microsoft.com/office/drawing/2014/main" id="{31A44E81-5450-8778-B4AE-55A233D0DEE8}"/>
              </a:ext>
            </a:extLst>
          </p:cNvPr>
          <p:cNvCxnSpPr>
            <a:cxnSpLocks/>
          </p:cNvCxnSpPr>
          <p:nvPr/>
        </p:nvCxnSpPr>
        <p:spPr>
          <a:xfrm>
            <a:off x="835320" y="812914"/>
            <a:ext cx="10518480" cy="0"/>
          </a:xfrm>
          <a:prstGeom prst="line">
            <a:avLst/>
          </a:prstGeom>
          <a:ln w="9525">
            <a:solidFill>
              <a:srgbClr val="0047A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377A927-4B17-AFBE-89EE-4F58DE81F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46150"/>
            <a:ext cx="8229600" cy="49359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800" dirty="0"/>
              <a:t>• </a:t>
            </a:r>
            <a:r>
              <a:rPr sz="1800" dirty="0" err="1"/>
              <a:t>Başvuru</a:t>
            </a:r>
            <a:r>
              <a:rPr sz="1800" dirty="0"/>
              <a:t> </a:t>
            </a:r>
            <a:r>
              <a:rPr sz="1800" dirty="0" err="1"/>
              <a:t>tarihleri</a:t>
            </a:r>
            <a:r>
              <a:rPr sz="1800" dirty="0"/>
              <a:t> </a:t>
            </a:r>
            <a:r>
              <a:rPr sz="1800" dirty="0" err="1"/>
              <a:t>için</a:t>
            </a:r>
            <a:r>
              <a:rPr sz="1800" dirty="0"/>
              <a:t> </a:t>
            </a:r>
            <a:r>
              <a:rPr sz="1800" dirty="0" err="1"/>
              <a:t>bölüm</a:t>
            </a:r>
            <a:r>
              <a:rPr sz="1800" dirty="0"/>
              <a:t> web </a:t>
            </a:r>
            <a:r>
              <a:rPr sz="1800" dirty="0" err="1"/>
              <a:t>sitesini</a:t>
            </a:r>
            <a:r>
              <a:rPr sz="1800" dirty="0"/>
              <a:t> </a:t>
            </a:r>
            <a:r>
              <a:rPr sz="1800" dirty="0" err="1"/>
              <a:t>takip</a:t>
            </a:r>
            <a:r>
              <a:rPr sz="1800" dirty="0"/>
              <a:t> </a:t>
            </a:r>
            <a:r>
              <a:rPr sz="1800" dirty="0" err="1"/>
              <a:t>edin</a:t>
            </a:r>
            <a:r>
              <a:rPr sz="1800" dirty="0"/>
              <a:t>.</a:t>
            </a:r>
          </a:p>
          <a:p>
            <a:pPr marL="0" indent="0">
              <a:buNone/>
            </a:pPr>
            <a:r>
              <a:rPr sz="1800" dirty="0"/>
              <a:t>• 3 </a:t>
            </a:r>
            <a:r>
              <a:rPr sz="1800" dirty="0" err="1"/>
              <a:t>nüsha</a:t>
            </a:r>
            <a:r>
              <a:rPr sz="1800" dirty="0"/>
              <a:t> form </a:t>
            </a:r>
            <a:r>
              <a:rPr sz="1800" dirty="0" err="1"/>
              <a:t>ıslak</a:t>
            </a:r>
            <a:r>
              <a:rPr sz="1800" dirty="0"/>
              <a:t> </a:t>
            </a:r>
            <a:r>
              <a:rPr sz="1800" dirty="0" err="1"/>
              <a:t>imzalı</a:t>
            </a:r>
            <a:r>
              <a:rPr sz="1800" dirty="0"/>
              <a:t> </a:t>
            </a:r>
            <a:r>
              <a:rPr sz="1800" dirty="0" err="1"/>
              <a:t>ve</a:t>
            </a:r>
            <a:r>
              <a:rPr sz="1800" dirty="0"/>
              <a:t> </a:t>
            </a:r>
            <a:r>
              <a:rPr sz="1800" dirty="0" err="1"/>
              <a:t>kaşeli</a:t>
            </a:r>
            <a:r>
              <a:rPr sz="1800" dirty="0"/>
              <a:t> </a:t>
            </a:r>
            <a:r>
              <a:rPr sz="1800" dirty="0" err="1"/>
              <a:t>olmalıdır</a:t>
            </a:r>
            <a:r>
              <a:rPr sz="1800" dirty="0"/>
              <a:t>.</a:t>
            </a:r>
          </a:p>
          <a:p>
            <a:pPr marL="0" indent="0">
              <a:buNone/>
            </a:pPr>
            <a:r>
              <a:rPr sz="1800" dirty="0"/>
              <a:t>• </a:t>
            </a:r>
            <a:r>
              <a:rPr sz="1800" dirty="0" err="1"/>
              <a:t>Fotokopi</a:t>
            </a:r>
            <a:r>
              <a:rPr sz="1800" dirty="0"/>
              <a:t> </a:t>
            </a:r>
            <a:r>
              <a:rPr sz="1800" dirty="0" err="1"/>
              <a:t>veya</a:t>
            </a:r>
            <a:r>
              <a:rPr sz="1800" dirty="0"/>
              <a:t> </a:t>
            </a:r>
            <a:r>
              <a:rPr sz="1800" dirty="0" err="1"/>
              <a:t>karalanmış</a:t>
            </a:r>
            <a:r>
              <a:rPr sz="1800" dirty="0"/>
              <a:t> </a:t>
            </a:r>
            <a:r>
              <a:rPr sz="1800" dirty="0" err="1"/>
              <a:t>belgeler</a:t>
            </a:r>
            <a:r>
              <a:rPr sz="1800" dirty="0"/>
              <a:t> </a:t>
            </a:r>
            <a:r>
              <a:rPr sz="1800" dirty="0" err="1"/>
              <a:t>kabul</a:t>
            </a:r>
            <a:r>
              <a:rPr sz="1800" dirty="0"/>
              <a:t> </a:t>
            </a:r>
            <a:r>
              <a:rPr sz="1800" dirty="0" err="1"/>
              <a:t>edilmez</a:t>
            </a:r>
            <a:r>
              <a:rPr sz="1800" dirty="0"/>
              <a:t>.</a:t>
            </a:r>
            <a:endParaRPr lang="tr-TR" sz="1800" dirty="0"/>
          </a:p>
          <a:p>
            <a:pPr marL="0" indent="0">
              <a:buNone/>
            </a:pPr>
            <a:r>
              <a:rPr lang="tr-TR" sz="1800" dirty="0"/>
              <a:t>•İş yeri evrakların bir nüshasını talep ederse, imza ve onay süreçlerinden sonra öğrenci işlerinden talep edilebilir. </a:t>
            </a:r>
            <a:endParaRPr sz="1800" dirty="0"/>
          </a:p>
          <a:p>
            <a:pPr marL="0" indent="0">
              <a:buNone/>
            </a:pPr>
            <a:r>
              <a:rPr sz="1800" dirty="0"/>
              <a:t>• </a:t>
            </a:r>
            <a:r>
              <a:rPr sz="1800" dirty="0" err="1"/>
              <a:t>Ücret</a:t>
            </a:r>
            <a:r>
              <a:rPr sz="1800" dirty="0"/>
              <a:t> </a:t>
            </a:r>
            <a:r>
              <a:rPr sz="1800" dirty="0" err="1"/>
              <a:t>almayanlara</a:t>
            </a:r>
            <a:r>
              <a:rPr sz="1800" dirty="0"/>
              <a:t> </a:t>
            </a:r>
            <a:r>
              <a:rPr sz="1800" dirty="0" err="1"/>
              <a:t>üniversite</a:t>
            </a:r>
            <a:r>
              <a:rPr sz="1800" dirty="0"/>
              <a:t> </a:t>
            </a:r>
            <a:r>
              <a:rPr sz="1800" dirty="0" err="1"/>
              <a:t>ödeme</a:t>
            </a:r>
            <a:r>
              <a:rPr sz="1800" dirty="0"/>
              <a:t> </a:t>
            </a:r>
            <a:r>
              <a:rPr sz="1800" dirty="0" err="1"/>
              <a:t>yapmaz</a:t>
            </a:r>
            <a:r>
              <a:rPr sz="1800" dirty="0"/>
              <a:t>.</a:t>
            </a:r>
          </a:p>
          <a:p>
            <a:pPr marL="0" indent="0">
              <a:buNone/>
            </a:pPr>
            <a:r>
              <a:rPr sz="1800" dirty="0"/>
              <a:t>• </a:t>
            </a:r>
            <a:r>
              <a:rPr sz="1800" dirty="0" err="1"/>
              <a:t>Rapor</a:t>
            </a:r>
            <a:r>
              <a:rPr sz="1800" dirty="0"/>
              <a:t> vb. </a:t>
            </a:r>
            <a:r>
              <a:rPr sz="1800" dirty="0" err="1"/>
              <a:t>belgeler</a:t>
            </a:r>
            <a:r>
              <a:rPr lang="tr-TR" sz="1800" dirty="0"/>
              <a:t> (e-nabızdan indirdiğiniz ya da raporun taranmış </a:t>
            </a:r>
            <a:r>
              <a:rPr lang="tr-TR" sz="1800" dirty="0" err="1"/>
              <a:t>pdf</a:t>
            </a:r>
            <a:r>
              <a:rPr lang="tr-TR" sz="1800" dirty="0"/>
              <a:t> hali)</a:t>
            </a:r>
            <a:r>
              <a:rPr sz="1800" dirty="0"/>
              <a:t> </a:t>
            </a:r>
            <a:r>
              <a:rPr sz="1800" dirty="0" err="1"/>
              <a:t>alınan</a:t>
            </a:r>
            <a:r>
              <a:rPr sz="1800" dirty="0"/>
              <a:t> </a:t>
            </a:r>
            <a:r>
              <a:rPr sz="1800" dirty="0" err="1"/>
              <a:t>gün</a:t>
            </a:r>
            <a:r>
              <a:rPr sz="1800" dirty="0"/>
              <a:t> e-</a:t>
            </a:r>
            <a:r>
              <a:rPr sz="1800" dirty="0" err="1"/>
              <a:t>posta</a:t>
            </a:r>
            <a:r>
              <a:rPr sz="1800" dirty="0"/>
              <a:t> </a:t>
            </a:r>
            <a:r>
              <a:rPr sz="1800" dirty="0" err="1"/>
              <a:t>ile</a:t>
            </a:r>
            <a:r>
              <a:rPr sz="1800" dirty="0"/>
              <a:t> </a:t>
            </a:r>
            <a:r>
              <a:rPr sz="1800" dirty="0" err="1"/>
              <a:t>dekanlığa</a:t>
            </a:r>
            <a:r>
              <a:rPr sz="1800" dirty="0"/>
              <a:t> </a:t>
            </a:r>
            <a:r>
              <a:rPr sz="1800" dirty="0" err="1"/>
              <a:t>iletilmelidir</a:t>
            </a:r>
            <a:r>
              <a:rPr sz="1800" dirty="0"/>
              <a:t>.</a:t>
            </a:r>
            <a:endParaRPr lang="tr-TR" sz="1800" dirty="0"/>
          </a:p>
          <a:p>
            <a:pPr marL="0" indent="0">
              <a:buNone/>
            </a:pPr>
            <a:endParaRPr lang="tr-TR" sz="1800" dirty="0"/>
          </a:p>
          <a:p>
            <a:pPr marL="0" indent="0">
              <a:buNone/>
            </a:pPr>
            <a:endParaRPr sz="1800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13CD5E9B-57F8-3C94-27B0-C66C18C0BE66}"/>
              </a:ext>
            </a:extLst>
          </p:cNvPr>
          <p:cNvSpPr txBox="1"/>
          <p:nvPr/>
        </p:nvSpPr>
        <p:spPr>
          <a:xfrm>
            <a:off x="5465071" y="6415993"/>
            <a:ext cx="1729062" cy="323165"/>
          </a:xfrm>
          <a:prstGeom prst="rect">
            <a:avLst/>
          </a:prstGeom>
          <a:solidFill>
            <a:srgbClr val="0047AB"/>
          </a:solidFill>
        </p:spPr>
        <p:txBody>
          <a:bodyPr wrap="square" rtlCol="0">
            <a:spAutoFit/>
          </a:bodyPr>
          <a:lstStyle/>
          <a:p>
            <a:pPr algn="l"/>
            <a:r>
              <a:rPr lang="tr-TR" sz="1500" dirty="0">
                <a:solidFill>
                  <a:schemeClr val="bg1"/>
                </a:solidFill>
              </a:rPr>
              <a:t>ee.bartin.edu.tr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74856554-A4F6-518D-6445-DFCDCF87CEF3}"/>
              </a:ext>
            </a:extLst>
          </p:cNvPr>
          <p:cNvSpPr txBox="1"/>
          <p:nvPr/>
        </p:nvSpPr>
        <p:spPr>
          <a:xfrm>
            <a:off x="5230029" y="6415993"/>
            <a:ext cx="1729062" cy="323165"/>
          </a:xfrm>
          <a:prstGeom prst="rect">
            <a:avLst/>
          </a:prstGeom>
          <a:solidFill>
            <a:srgbClr val="0047AB"/>
          </a:solidFill>
        </p:spPr>
        <p:txBody>
          <a:bodyPr wrap="square" rtlCol="0">
            <a:spAutoFit/>
          </a:bodyPr>
          <a:lstStyle/>
          <a:p>
            <a:pPr algn="l"/>
            <a:r>
              <a:rPr lang="tr-TR" sz="1500" dirty="0">
                <a:solidFill>
                  <a:schemeClr val="bg1"/>
                </a:solidFill>
              </a:rPr>
              <a:t>ee.bartin.edu.tr</a:t>
            </a:r>
          </a:p>
        </p:txBody>
      </p:sp>
    </p:spTree>
    <p:extLst>
      <p:ext uri="{BB962C8B-B14F-4D97-AF65-F5344CB8AC3E}">
        <p14:creationId xmlns:p14="http://schemas.microsoft.com/office/powerpoint/2010/main" val="1324430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E35A2-5848-0550-BBA7-656B3C37E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:a16="http://schemas.microsoft.com/office/drawing/2014/main" id="{E7D54DAA-08D7-FCFD-1CA2-B03379D37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20" y="114956"/>
            <a:ext cx="10988565" cy="697958"/>
          </a:xfrm>
        </p:spPr>
        <p:txBody>
          <a:bodyPr/>
          <a:lstStyle/>
          <a:p>
            <a:r>
              <a:rPr lang="tr-TR" sz="2400" dirty="0"/>
              <a:t>Staj Bitiminde Teslim Edilmesi Gereken Evraklar </a:t>
            </a:r>
            <a:endParaRPr sz="2400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059B975-2049-FF9B-82E9-2865470DAE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E7337E-6B17-014B-AB72-4F4640082CEB}" type="slidenum">
              <a:rPr lang="en-CY" smtClean="0"/>
              <a:pPr/>
              <a:t>13</a:t>
            </a:fld>
            <a:endParaRPr lang="en-CY" dirty="0"/>
          </a:p>
        </p:txBody>
      </p:sp>
      <p:sp>
        <p:nvSpPr>
          <p:cNvPr id="2" name="Üçgen 1">
            <a:extLst>
              <a:ext uri="{FF2B5EF4-FFF2-40B4-BE49-F238E27FC236}">
                <a16:creationId xmlns:a16="http://schemas.microsoft.com/office/drawing/2014/main" id="{385C3568-C4F0-11BE-F446-7036B36157E0}"/>
              </a:ext>
            </a:extLst>
          </p:cNvPr>
          <p:cNvSpPr/>
          <p:nvPr/>
        </p:nvSpPr>
        <p:spPr>
          <a:xfrm rot="5400000">
            <a:off x="460258" y="350813"/>
            <a:ext cx="262443" cy="226244"/>
          </a:xfrm>
          <a:prstGeom prst="triangle">
            <a:avLst/>
          </a:prstGeom>
          <a:solidFill>
            <a:srgbClr val="0047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cxnSp>
        <p:nvCxnSpPr>
          <p:cNvPr id="8" name="Düz Bağlayıcı 7">
            <a:extLst>
              <a:ext uri="{FF2B5EF4-FFF2-40B4-BE49-F238E27FC236}">
                <a16:creationId xmlns:a16="http://schemas.microsoft.com/office/drawing/2014/main" id="{3B356102-B646-095F-8745-8FF4C9970EB9}"/>
              </a:ext>
            </a:extLst>
          </p:cNvPr>
          <p:cNvCxnSpPr>
            <a:cxnSpLocks/>
          </p:cNvCxnSpPr>
          <p:nvPr/>
        </p:nvCxnSpPr>
        <p:spPr>
          <a:xfrm>
            <a:off x="835320" y="812914"/>
            <a:ext cx="10518480" cy="0"/>
          </a:xfrm>
          <a:prstGeom prst="line">
            <a:avLst/>
          </a:prstGeom>
          <a:ln w="9525">
            <a:solidFill>
              <a:srgbClr val="0047A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İçerik Yer Tutucusu 2">
            <a:extLst>
              <a:ext uri="{FF2B5EF4-FFF2-40B4-BE49-F238E27FC236}">
                <a16:creationId xmlns:a16="http://schemas.microsoft.com/office/drawing/2014/main" id="{7F61A72A-BA19-2B43-88D7-4D2FBEDA6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479" y="1157968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800" dirty="0"/>
              <a:t>Öğrenci iş yeri eğitimi sonunda aşağıdaki belgeleri </a:t>
            </a:r>
            <a:r>
              <a:rPr lang="tr-TR" sz="1800" b="1" dirty="0"/>
              <a:t>ıslak imzalı </a:t>
            </a:r>
            <a:r>
              <a:rPr lang="tr-TR" sz="1800" dirty="0"/>
              <a:t>olarak bölüme teslim eder. Gereken evraklara web sitemizin </a:t>
            </a:r>
            <a:r>
              <a:rPr lang="tr-TR" sz="1800" b="1" dirty="0"/>
              <a:t>Öğrenci Formları </a:t>
            </a:r>
            <a:r>
              <a:rPr lang="tr-TR" sz="1800" dirty="0"/>
              <a:t>kısmından ulaşabilirsiniz. </a:t>
            </a:r>
          </a:p>
          <a:p>
            <a:pPr marL="0" indent="0">
              <a:buNone/>
            </a:pPr>
            <a:r>
              <a:rPr lang="tr-TR" sz="1800" dirty="0"/>
              <a:t>• Bölüm İşyeri Eğitimi Değerlendirme Formu (Danışmana doldurtulacak.)</a:t>
            </a:r>
          </a:p>
          <a:p>
            <a:pPr marL="0" indent="0">
              <a:buNone/>
            </a:pPr>
            <a:r>
              <a:rPr lang="tr-TR" sz="1800" dirty="0"/>
              <a:t>• İşyeri Eğitimi Dosyası</a:t>
            </a:r>
          </a:p>
          <a:p>
            <a:pPr marL="0" indent="0">
              <a:buNone/>
            </a:pPr>
            <a:r>
              <a:rPr lang="tr-TR" sz="1800" dirty="0"/>
              <a:t>• İşyeri Eğitimi Uygulaması Devam Çizelgesi</a:t>
            </a:r>
          </a:p>
          <a:p>
            <a:pPr marL="0" indent="0">
              <a:buNone/>
            </a:pPr>
            <a:r>
              <a:rPr lang="tr-TR" sz="1800" dirty="0"/>
              <a:t>• İşyeri Eğitimi Ücretlerine İşsizlik Fonu Katkısı Bilgi Formu ( İş yerinden ücret alınıyorsa doldurulacak ve dekontlarla birlikte getirilecektir.)</a:t>
            </a:r>
          </a:p>
          <a:p>
            <a:pPr marL="0" indent="0">
              <a:buNone/>
            </a:pPr>
            <a:r>
              <a:rPr lang="tr-TR" sz="1800" dirty="0"/>
              <a:t>• İşyeri Öğrenci Değerlendirme Formu (Kapalı zarfta olacak)</a:t>
            </a:r>
          </a:p>
          <a:p>
            <a:pPr marL="0" indent="0">
              <a:buNone/>
            </a:pPr>
            <a:r>
              <a:rPr lang="tr-TR" sz="1800" dirty="0"/>
              <a:t>• Öğrenci İşyeri Değerlendirme Anketi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8398A275-59EA-A1FE-72A6-BF6AE3591435}"/>
              </a:ext>
            </a:extLst>
          </p:cNvPr>
          <p:cNvSpPr txBox="1"/>
          <p:nvPr/>
        </p:nvSpPr>
        <p:spPr>
          <a:xfrm>
            <a:off x="5465071" y="6415993"/>
            <a:ext cx="1729062" cy="323165"/>
          </a:xfrm>
          <a:prstGeom prst="rect">
            <a:avLst/>
          </a:prstGeom>
          <a:solidFill>
            <a:srgbClr val="0047AB"/>
          </a:solidFill>
        </p:spPr>
        <p:txBody>
          <a:bodyPr wrap="square" rtlCol="0">
            <a:spAutoFit/>
          </a:bodyPr>
          <a:lstStyle/>
          <a:p>
            <a:pPr algn="l"/>
            <a:r>
              <a:rPr lang="tr-TR" sz="1500" dirty="0">
                <a:solidFill>
                  <a:schemeClr val="bg1"/>
                </a:solidFill>
              </a:rPr>
              <a:t>ee.bartin.edu.tr</a:t>
            </a:r>
          </a:p>
        </p:txBody>
      </p:sp>
    </p:spTree>
    <p:extLst>
      <p:ext uri="{BB962C8B-B14F-4D97-AF65-F5344CB8AC3E}">
        <p14:creationId xmlns:p14="http://schemas.microsoft.com/office/powerpoint/2010/main" val="3234090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8EEB4-457A-4135-BA82-5B7E97222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:a16="http://schemas.microsoft.com/office/drawing/2014/main" id="{06CA71F7-BD6E-3535-C37E-4AD346568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20" y="114956"/>
            <a:ext cx="10988565" cy="697958"/>
          </a:xfrm>
        </p:spPr>
        <p:txBody>
          <a:bodyPr/>
          <a:lstStyle/>
          <a:p>
            <a:r>
              <a:rPr lang="tr-TR" sz="2400" dirty="0"/>
              <a:t>İş Yeri Eğitimi Değerlendirme</a:t>
            </a:r>
            <a:endParaRPr sz="2400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E3E5C1E-B95A-DC16-2005-5AABA1367F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E7337E-6B17-014B-AB72-4F4640082CEB}" type="slidenum">
              <a:rPr lang="en-CY" smtClean="0"/>
              <a:pPr/>
              <a:t>14</a:t>
            </a:fld>
            <a:endParaRPr lang="en-CY" dirty="0"/>
          </a:p>
        </p:txBody>
      </p:sp>
      <p:sp>
        <p:nvSpPr>
          <p:cNvPr id="2" name="Üçgen 1">
            <a:extLst>
              <a:ext uri="{FF2B5EF4-FFF2-40B4-BE49-F238E27FC236}">
                <a16:creationId xmlns:a16="http://schemas.microsoft.com/office/drawing/2014/main" id="{43443C61-5DFA-C323-EEF0-B81AF96B075F}"/>
              </a:ext>
            </a:extLst>
          </p:cNvPr>
          <p:cNvSpPr/>
          <p:nvPr/>
        </p:nvSpPr>
        <p:spPr>
          <a:xfrm rot="5400000">
            <a:off x="460258" y="350813"/>
            <a:ext cx="262443" cy="226244"/>
          </a:xfrm>
          <a:prstGeom prst="triangle">
            <a:avLst/>
          </a:prstGeom>
          <a:solidFill>
            <a:srgbClr val="0047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cxnSp>
        <p:nvCxnSpPr>
          <p:cNvPr id="8" name="Düz Bağlayıcı 7">
            <a:extLst>
              <a:ext uri="{FF2B5EF4-FFF2-40B4-BE49-F238E27FC236}">
                <a16:creationId xmlns:a16="http://schemas.microsoft.com/office/drawing/2014/main" id="{3B13227E-1756-068E-CF1F-ECD7306EFBBF}"/>
              </a:ext>
            </a:extLst>
          </p:cNvPr>
          <p:cNvCxnSpPr>
            <a:cxnSpLocks/>
          </p:cNvCxnSpPr>
          <p:nvPr/>
        </p:nvCxnSpPr>
        <p:spPr>
          <a:xfrm>
            <a:off x="835320" y="812914"/>
            <a:ext cx="10518480" cy="0"/>
          </a:xfrm>
          <a:prstGeom prst="line">
            <a:avLst/>
          </a:prstGeom>
          <a:ln w="9525">
            <a:solidFill>
              <a:srgbClr val="0047A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İçerik Yer Tutucusu 2">
            <a:extLst>
              <a:ext uri="{FF2B5EF4-FFF2-40B4-BE49-F238E27FC236}">
                <a16:creationId xmlns:a16="http://schemas.microsoft.com/office/drawing/2014/main" id="{14E9BF60-1627-8CE1-05E2-09D8908D84CD}"/>
              </a:ext>
            </a:extLst>
          </p:cNvPr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000" kern="1200">
                <a:solidFill>
                  <a:srgbClr val="3333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96888" indent="-2127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tabLst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1688" indent="-254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tabLst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6325" indent="-254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tabLst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39850" indent="-254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tabLst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/>
              <a:t>Evrak teslimini tamamlayan öğrenci iş yeri eğitimini anlatan 70cm *100 cm ebatlarında bir poster hazırlayarak dönem sonu danışman ve jüri üyelerine sunum yapar.</a:t>
            </a:r>
          </a:p>
          <a:p>
            <a:r>
              <a:rPr lang="tr-TR" sz="1800"/>
              <a:t>İş yerinin öğrenciye vermiş olduğu not (bkz. İş yeri öğrenci değerlendirme formu)'un %50'si, danışman notunun %25'i ve jüri notunun %25'i alınarak öğrencinin nihai notu elde edilir.</a:t>
            </a:r>
            <a:endParaRPr lang="tr-TR" sz="1800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289E0029-1300-DFEE-DFE6-6B6D2A12D946}"/>
              </a:ext>
            </a:extLst>
          </p:cNvPr>
          <p:cNvSpPr txBox="1"/>
          <p:nvPr/>
        </p:nvSpPr>
        <p:spPr>
          <a:xfrm>
            <a:off x="5465071" y="6420706"/>
            <a:ext cx="1729062" cy="323165"/>
          </a:xfrm>
          <a:prstGeom prst="rect">
            <a:avLst/>
          </a:prstGeom>
          <a:solidFill>
            <a:srgbClr val="0047AB"/>
          </a:solidFill>
        </p:spPr>
        <p:txBody>
          <a:bodyPr wrap="square" rtlCol="0">
            <a:spAutoFit/>
          </a:bodyPr>
          <a:lstStyle/>
          <a:p>
            <a:pPr algn="l"/>
            <a:r>
              <a:rPr lang="tr-TR" sz="1500" dirty="0">
                <a:solidFill>
                  <a:schemeClr val="bg1"/>
                </a:solidFill>
              </a:rPr>
              <a:t>ee.bartin.edu.tr</a:t>
            </a:r>
          </a:p>
        </p:txBody>
      </p:sp>
    </p:spTree>
    <p:extLst>
      <p:ext uri="{BB962C8B-B14F-4D97-AF65-F5344CB8AC3E}">
        <p14:creationId xmlns:p14="http://schemas.microsoft.com/office/powerpoint/2010/main" val="3522546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 Başlık 1">
            <a:extLst>
              <a:ext uri="{FF2B5EF4-FFF2-40B4-BE49-F238E27FC236}">
                <a16:creationId xmlns:a16="http://schemas.microsoft.com/office/drawing/2014/main" id="{EF60301A-D1F3-F07E-5BAC-B188CEC316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4753" y="2741023"/>
            <a:ext cx="10562493" cy="687977"/>
          </a:xfrm>
        </p:spPr>
        <p:txBody>
          <a:bodyPr/>
          <a:lstStyle/>
          <a:p>
            <a:r>
              <a:rPr lang="tr-TR" sz="3200" dirty="0"/>
              <a:t>BAŞARILAR DİLERİZ</a:t>
            </a:r>
          </a:p>
          <a:p>
            <a:endParaRPr lang="tr-TR" sz="3200" dirty="0"/>
          </a:p>
          <a:p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1510615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>
            <a:extLst>
              <a:ext uri="{FF2B5EF4-FFF2-40B4-BE49-F238E27FC236}">
                <a16:creationId xmlns:a16="http://schemas.microsoft.com/office/drawing/2014/main" id="{7864AB2B-04F2-B97F-2BC5-6F4A06B0E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0000"/>
            <a:ext cx="10515600" cy="399957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tx1"/>
                </a:solidFill>
              </a:rPr>
              <a:t>İşyeri Eğitimini yedinci (güz) veya sekizinci (bahar) Yarıyılda; </a:t>
            </a:r>
            <a:r>
              <a:rPr lang="tr-TR" b="1" i="1" dirty="0">
                <a:solidFill>
                  <a:schemeClr val="tx1"/>
                </a:solidFill>
              </a:rPr>
              <a:t>en az 14 hafta </a:t>
            </a:r>
            <a:r>
              <a:rPr lang="tr-TR" dirty="0">
                <a:solidFill>
                  <a:schemeClr val="tx1"/>
                </a:solidFill>
              </a:rPr>
              <a:t>olmak ve </a:t>
            </a:r>
            <a:r>
              <a:rPr lang="tr-TR" b="1" i="1" dirty="0">
                <a:solidFill>
                  <a:schemeClr val="tx1"/>
                </a:solidFill>
              </a:rPr>
              <a:t>haftada 40 saat </a:t>
            </a:r>
            <a:r>
              <a:rPr lang="tr-TR" dirty="0">
                <a:solidFill>
                  <a:schemeClr val="tx1"/>
                </a:solidFill>
              </a:rPr>
              <a:t>uygulama yapmak üzere Eğitim-Öğretim Akademik Takvimi içerisinde alır.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tx1"/>
                </a:solidFill>
              </a:rPr>
              <a:t>Yaz Döneminde İşyeri Eğitimi dersi alınamaz.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tx1"/>
                </a:solidFill>
              </a:rPr>
              <a:t>Öğrenciler, İşyeri Eğitimi yapacakları işyerinin hafta içi gündüz mesai saatlerine uymak zorundadır.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tx1"/>
                </a:solidFill>
              </a:rPr>
              <a:t>Genel not ortalamaları </a:t>
            </a:r>
            <a:r>
              <a:rPr lang="tr-TR" b="1" i="1" dirty="0">
                <a:solidFill>
                  <a:schemeClr val="tx1"/>
                </a:solidFill>
              </a:rPr>
              <a:t>1.80</a:t>
            </a:r>
            <a:r>
              <a:rPr lang="tr-TR" dirty="0">
                <a:solidFill>
                  <a:schemeClr val="tx1"/>
                </a:solidFill>
              </a:rPr>
              <a:t>’nin altında olan öğrenciler iş yeri eğitimi dersine kayıtlanamazlar.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/>
              <a:t>Öğrencinin alttan devam zorunluluğu olan ders ile laboratuvar dersi bulunmamalıdır. </a:t>
            </a:r>
            <a:r>
              <a:rPr lang="tr-TR" dirty="0">
                <a:solidFill>
                  <a:schemeClr val="tx1"/>
                </a:solidFill>
              </a:rPr>
              <a:t>(Uzaktan eğitim ile yürütülen dersler bu kapsam dışındadır.)</a:t>
            </a:r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87AE2B8D-628F-51D4-2938-B5F777B4D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472"/>
            <a:ext cx="10515600" cy="697958"/>
          </a:xfrm>
        </p:spPr>
        <p:txBody>
          <a:bodyPr/>
          <a:lstStyle/>
          <a:p>
            <a:r>
              <a:rPr lang="tr-TR" dirty="0"/>
              <a:t>İşyeri Eğitimi Süresi ve Aşamaları</a:t>
            </a:r>
            <a:endParaRPr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4F61A38-B32F-66BA-8C40-F8DA6DF524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E7337E-6B17-014B-AB72-4F4640082CEB}" type="slidenum">
              <a:rPr lang="en-CY" smtClean="0"/>
              <a:pPr/>
              <a:t>2</a:t>
            </a:fld>
            <a:endParaRPr lang="en-CY" dirty="0"/>
          </a:p>
        </p:txBody>
      </p:sp>
      <p:sp>
        <p:nvSpPr>
          <p:cNvPr id="7" name="Üçgen 6">
            <a:extLst>
              <a:ext uri="{FF2B5EF4-FFF2-40B4-BE49-F238E27FC236}">
                <a16:creationId xmlns:a16="http://schemas.microsoft.com/office/drawing/2014/main" id="{9356D48B-D0CE-B328-26FC-08B7DDD2D21D}"/>
              </a:ext>
            </a:extLst>
          </p:cNvPr>
          <p:cNvSpPr/>
          <p:nvPr/>
        </p:nvSpPr>
        <p:spPr>
          <a:xfrm rot="5400000">
            <a:off x="358565" y="596329"/>
            <a:ext cx="262443" cy="226244"/>
          </a:xfrm>
          <a:prstGeom prst="triangle">
            <a:avLst/>
          </a:prstGeom>
          <a:solidFill>
            <a:srgbClr val="0047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cxnSp>
        <p:nvCxnSpPr>
          <p:cNvPr id="8" name="Düz Bağlayıcı 7">
            <a:extLst>
              <a:ext uri="{FF2B5EF4-FFF2-40B4-BE49-F238E27FC236}">
                <a16:creationId xmlns:a16="http://schemas.microsoft.com/office/drawing/2014/main" id="{EEA7CBE3-70F4-4D65-610E-28EA7D3EA2F6}"/>
              </a:ext>
            </a:extLst>
          </p:cNvPr>
          <p:cNvCxnSpPr>
            <a:cxnSpLocks/>
          </p:cNvCxnSpPr>
          <p:nvPr/>
        </p:nvCxnSpPr>
        <p:spPr>
          <a:xfrm>
            <a:off x="835320" y="1588653"/>
            <a:ext cx="10518480" cy="0"/>
          </a:xfrm>
          <a:prstGeom prst="line">
            <a:avLst/>
          </a:prstGeom>
          <a:ln w="9525">
            <a:solidFill>
              <a:srgbClr val="0047A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Metin kutusu 3">
            <a:extLst>
              <a:ext uri="{FF2B5EF4-FFF2-40B4-BE49-F238E27FC236}">
                <a16:creationId xmlns:a16="http://schemas.microsoft.com/office/drawing/2014/main" id="{D0272730-7292-75B1-64AE-7DC06104729F}"/>
              </a:ext>
            </a:extLst>
          </p:cNvPr>
          <p:cNvSpPr txBox="1"/>
          <p:nvPr/>
        </p:nvSpPr>
        <p:spPr>
          <a:xfrm>
            <a:off x="5465071" y="6415993"/>
            <a:ext cx="1729062" cy="323165"/>
          </a:xfrm>
          <a:prstGeom prst="rect">
            <a:avLst/>
          </a:prstGeom>
          <a:solidFill>
            <a:srgbClr val="0047AB"/>
          </a:solidFill>
        </p:spPr>
        <p:txBody>
          <a:bodyPr wrap="square" rtlCol="0">
            <a:spAutoFit/>
          </a:bodyPr>
          <a:lstStyle/>
          <a:p>
            <a:pPr algn="l"/>
            <a:r>
              <a:rPr lang="tr-TR" sz="1500" dirty="0">
                <a:solidFill>
                  <a:schemeClr val="bg1"/>
                </a:solidFill>
              </a:rPr>
              <a:t>ee.bartin.edu.tr</a:t>
            </a:r>
          </a:p>
        </p:txBody>
      </p:sp>
    </p:spTree>
    <p:extLst>
      <p:ext uri="{BB962C8B-B14F-4D97-AF65-F5344CB8AC3E}">
        <p14:creationId xmlns:p14="http://schemas.microsoft.com/office/powerpoint/2010/main" val="3966274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4FFF1AD5-3F90-633A-2594-69319ABA2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Devam ve Devamsızlık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502175A-6B5A-5DC6-A305-199266C7E4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E7337E-6B17-014B-AB72-4F4640082CEB}" type="slidenum">
              <a:rPr lang="en-CY" smtClean="0"/>
              <a:pPr/>
              <a:t>3</a:t>
            </a:fld>
            <a:endParaRPr lang="en-CY" dirty="0"/>
          </a:p>
        </p:txBody>
      </p:sp>
      <p:sp>
        <p:nvSpPr>
          <p:cNvPr id="10" name="İçerik Yer Tutucusu 9">
            <a:extLst>
              <a:ext uri="{FF2B5EF4-FFF2-40B4-BE49-F238E27FC236}">
                <a16:creationId xmlns:a16="http://schemas.microsoft.com/office/drawing/2014/main" id="{C269EC4A-5A98-C84B-7020-BCC036C343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00000"/>
            <a:ext cx="10017868" cy="3999570"/>
          </a:xfrm>
        </p:spPr>
        <p:txBody>
          <a:bodyPr/>
          <a:lstStyle/>
          <a:p>
            <a:r>
              <a:rPr lang="tr-TR" dirty="0"/>
              <a:t>İşyeri Uygulaması Eğitimine </a:t>
            </a:r>
            <a:r>
              <a:rPr lang="tr-TR" b="1" i="1" dirty="0"/>
              <a:t>% 90 </a:t>
            </a:r>
            <a:r>
              <a:rPr lang="tr-TR" dirty="0"/>
              <a:t>oranında devam etmek zorunludur.</a:t>
            </a:r>
          </a:p>
          <a:p>
            <a:endParaRPr lang="tr-TR" dirty="0"/>
          </a:p>
          <a:p>
            <a:r>
              <a:rPr lang="tr-TR" dirty="0"/>
              <a:t>İşyeri Eğitiminin yapılamadığı izinli, izinsiz ve raporlu günler devamsızlık olarak sayılır. Bu süre toplamda </a:t>
            </a:r>
            <a:r>
              <a:rPr lang="tr-TR" b="1" i="1" dirty="0"/>
              <a:t>7 günü </a:t>
            </a:r>
            <a:r>
              <a:rPr lang="tr-TR" dirty="0"/>
              <a:t>geçemez.</a:t>
            </a:r>
          </a:p>
          <a:p>
            <a:endParaRPr lang="tr-TR" dirty="0"/>
          </a:p>
          <a:p>
            <a:r>
              <a:rPr lang="tr-TR" dirty="0"/>
              <a:t>Akademik takvimde yer alan ve öğrencinin sınavlarına katılması zorunlu derslerinin olduğu günler izinli sayılır.</a:t>
            </a:r>
          </a:p>
        </p:txBody>
      </p:sp>
      <p:sp>
        <p:nvSpPr>
          <p:cNvPr id="2" name="Üçgen 1">
            <a:extLst>
              <a:ext uri="{FF2B5EF4-FFF2-40B4-BE49-F238E27FC236}">
                <a16:creationId xmlns:a16="http://schemas.microsoft.com/office/drawing/2014/main" id="{EF589931-2909-B1F5-12CC-E2846BC4A371}"/>
              </a:ext>
            </a:extLst>
          </p:cNvPr>
          <p:cNvSpPr/>
          <p:nvPr/>
        </p:nvSpPr>
        <p:spPr>
          <a:xfrm rot="5400000">
            <a:off x="347136" y="585964"/>
            <a:ext cx="262443" cy="226244"/>
          </a:xfrm>
          <a:prstGeom prst="triangle">
            <a:avLst/>
          </a:prstGeom>
          <a:solidFill>
            <a:srgbClr val="0047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cxnSp>
        <p:nvCxnSpPr>
          <p:cNvPr id="8" name="Düz Bağlayıcı 7">
            <a:extLst>
              <a:ext uri="{FF2B5EF4-FFF2-40B4-BE49-F238E27FC236}">
                <a16:creationId xmlns:a16="http://schemas.microsoft.com/office/drawing/2014/main" id="{8C6CA588-DF7A-1553-8F99-EF2DC1F0BB54}"/>
              </a:ext>
            </a:extLst>
          </p:cNvPr>
          <p:cNvCxnSpPr>
            <a:cxnSpLocks/>
          </p:cNvCxnSpPr>
          <p:nvPr/>
        </p:nvCxnSpPr>
        <p:spPr>
          <a:xfrm>
            <a:off x="835320" y="1588653"/>
            <a:ext cx="10518480" cy="0"/>
          </a:xfrm>
          <a:prstGeom prst="line">
            <a:avLst/>
          </a:prstGeom>
          <a:ln w="9525">
            <a:solidFill>
              <a:srgbClr val="0047A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Metin kutusu 2">
            <a:extLst>
              <a:ext uri="{FF2B5EF4-FFF2-40B4-BE49-F238E27FC236}">
                <a16:creationId xmlns:a16="http://schemas.microsoft.com/office/drawing/2014/main" id="{198953D4-54FD-9D34-5C02-BA4D1C6F1180}"/>
              </a:ext>
            </a:extLst>
          </p:cNvPr>
          <p:cNvSpPr txBox="1"/>
          <p:nvPr/>
        </p:nvSpPr>
        <p:spPr>
          <a:xfrm>
            <a:off x="5465071" y="6415993"/>
            <a:ext cx="1729062" cy="323165"/>
          </a:xfrm>
          <a:prstGeom prst="rect">
            <a:avLst/>
          </a:prstGeom>
          <a:solidFill>
            <a:srgbClr val="0047AB"/>
          </a:solidFill>
        </p:spPr>
        <p:txBody>
          <a:bodyPr wrap="square" rtlCol="0">
            <a:spAutoFit/>
          </a:bodyPr>
          <a:lstStyle/>
          <a:p>
            <a:pPr algn="l"/>
            <a:r>
              <a:rPr lang="tr-TR" sz="1500" dirty="0">
                <a:solidFill>
                  <a:schemeClr val="bg1"/>
                </a:solidFill>
              </a:rPr>
              <a:t>ee.bartin.edu.tr</a:t>
            </a:r>
          </a:p>
        </p:txBody>
      </p:sp>
    </p:spTree>
    <p:extLst>
      <p:ext uri="{BB962C8B-B14F-4D97-AF65-F5344CB8AC3E}">
        <p14:creationId xmlns:p14="http://schemas.microsoft.com/office/powerpoint/2010/main" val="2749760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55A24B-DAB6-7C7B-E469-843C132DE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322E8501-D2A2-E780-BB3A-5EA92D39F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İşyeri Eğitimi Başvurusu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CD7F25E-A95F-592E-276D-3D04F405B2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E7337E-6B17-014B-AB72-4F4640082CEB}" type="slidenum">
              <a:rPr lang="en-CY" smtClean="0"/>
              <a:pPr/>
              <a:t>4</a:t>
            </a:fld>
            <a:endParaRPr lang="en-CY" dirty="0"/>
          </a:p>
        </p:txBody>
      </p:sp>
      <p:sp>
        <p:nvSpPr>
          <p:cNvPr id="10" name="İçerik Yer Tutucusu 9">
            <a:extLst>
              <a:ext uri="{FF2B5EF4-FFF2-40B4-BE49-F238E27FC236}">
                <a16:creationId xmlns:a16="http://schemas.microsoft.com/office/drawing/2014/main" id="{D4309513-AFFC-EB00-DBE8-F3BD30D5BD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00000"/>
            <a:ext cx="10017868" cy="399957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tr-TR" b="1" dirty="0"/>
              <a:t>İşyeri Eğitimi Başvuru Dilekçesi</a:t>
            </a:r>
          </a:p>
          <a:p>
            <a:pPr marL="457200" indent="-457200">
              <a:buFont typeface="+mj-lt"/>
              <a:buAutoNum type="arabicPeriod"/>
            </a:pPr>
            <a:r>
              <a:rPr lang="tr-TR" b="1" dirty="0" err="1"/>
              <a:t>Frm</a:t>
            </a:r>
            <a:r>
              <a:rPr lang="tr-TR" b="1" dirty="0"/>
              <a:t> 733 İşyeri Eğitimi Kabul ve Sözleşme Formu (Fotoğraflı, 3 Nüsha)</a:t>
            </a:r>
          </a:p>
          <a:p>
            <a:pPr marL="457200" indent="-457200">
              <a:buFont typeface="+mj-lt"/>
              <a:buAutoNum type="arabicPeriod"/>
            </a:pPr>
            <a:r>
              <a:rPr lang="tr-TR" b="1" dirty="0"/>
              <a:t>Onaylı Transkript</a:t>
            </a:r>
          </a:p>
          <a:p>
            <a:pPr marL="457200" indent="-457200">
              <a:buFont typeface="+mj-lt"/>
              <a:buAutoNum type="arabicPeriod"/>
            </a:pPr>
            <a:r>
              <a:rPr lang="tr-TR" b="1" dirty="0"/>
              <a:t>Kimlik Fotokopisi</a:t>
            </a:r>
          </a:p>
        </p:txBody>
      </p:sp>
      <p:sp>
        <p:nvSpPr>
          <p:cNvPr id="2" name="Üçgen 1">
            <a:extLst>
              <a:ext uri="{FF2B5EF4-FFF2-40B4-BE49-F238E27FC236}">
                <a16:creationId xmlns:a16="http://schemas.microsoft.com/office/drawing/2014/main" id="{BE656911-BE9B-34FF-6AEA-04F05F6476AA}"/>
              </a:ext>
            </a:extLst>
          </p:cNvPr>
          <p:cNvSpPr/>
          <p:nvPr/>
        </p:nvSpPr>
        <p:spPr>
          <a:xfrm rot="5400000">
            <a:off x="347136" y="585964"/>
            <a:ext cx="262443" cy="226244"/>
          </a:xfrm>
          <a:prstGeom prst="triangle">
            <a:avLst/>
          </a:prstGeom>
          <a:solidFill>
            <a:srgbClr val="0047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cxnSp>
        <p:nvCxnSpPr>
          <p:cNvPr id="8" name="Düz Bağlayıcı 7">
            <a:extLst>
              <a:ext uri="{FF2B5EF4-FFF2-40B4-BE49-F238E27FC236}">
                <a16:creationId xmlns:a16="http://schemas.microsoft.com/office/drawing/2014/main" id="{D1FAFE29-7AE0-2B13-7EC9-14322993893E}"/>
              </a:ext>
            </a:extLst>
          </p:cNvPr>
          <p:cNvCxnSpPr>
            <a:cxnSpLocks/>
          </p:cNvCxnSpPr>
          <p:nvPr/>
        </p:nvCxnSpPr>
        <p:spPr>
          <a:xfrm>
            <a:off x="835320" y="1588653"/>
            <a:ext cx="10518480" cy="0"/>
          </a:xfrm>
          <a:prstGeom prst="line">
            <a:avLst/>
          </a:prstGeom>
          <a:ln w="9525">
            <a:solidFill>
              <a:srgbClr val="0047A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Başlık 3">
            <a:extLst>
              <a:ext uri="{FF2B5EF4-FFF2-40B4-BE49-F238E27FC236}">
                <a16:creationId xmlns:a16="http://schemas.microsoft.com/office/drawing/2014/main" id="{53534A14-9A57-C360-243D-CD8BECC7A473}"/>
              </a:ext>
            </a:extLst>
          </p:cNvPr>
          <p:cNvSpPr txBox="1">
            <a:spLocks/>
          </p:cNvSpPr>
          <p:nvPr/>
        </p:nvSpPr>
        <p:spPr>
          <a:xfrm>
            <a:off x="990600" y="996369"/>
            <a:ext cx="10515600" cy="697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0047A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r-TR" sz="2000" dirty="0"/>
              <a:t>Teslim Edilmesi Gereken Belgeler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B77A7209-F5DE-902A-0AEA-5167C75526BD}"/>
              </a:ext>
            </a:extLst>
          </p:cNvPr>
          <p:cNvSpPr txBox="1"/>
          <p:nvPr/>
        </p:nvSpPr>
        <p:spPr>
          <a:xfrm>
            <a:off x="5465071" y="6415993"/>
            <a:ext cx="1729062" cy="323165"/>
          </a:xfrm>
          <a:prstGeom prst="rect">
            <a:avLst/>
          </a:prstGeom>
          <a:solidFill>
            <a:srgbClr val="0047AB"/>
          </a:solidFill>
        </p:spPr>
        <p:txBody>
          <a:bodyPr wrap="square" rtlCol="0">
            <a:spAutoFit/>
          </a:bodyPr>
          <a:lstStyle/>
          <a:p>
            <a:pPr algn="l"/>
            <a:r>
              <a:rPr lang="tr-TR" sz="1500" dirty="0">
                <a:solidFill>
                  <a:schemeClr val="bg1"/>
                </a:solidFill>
              </a:rPr>
              <a:t>ee.bartin.edu.tr</a:t>
            </a:r>
          </a:p>
        </p:txBody>
      </p:sp>
    </p:spTree>
    <p:extLst>
      <p:ext uri="{BB962C8B-B14F-4D97-AF65-F5344CB8AC3E}">
        <p14:creationId xmlns:p14="http://schemas.microsoft.com/office/powerpoint/2010/main" val="2139665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948E7-AEBD-06AC-4980-4634DCB95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:a16="http://schemas.microsoft.com/office/drawing/2014/main" id="{296DE06C-6979-2A05-35F3-FFBEACD48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20" y="114956"/>
            <a:ext cx="10988565" cy="697958"/>
          </a:xfrm>
        </p:spPr>
        <p:txBody>
          <a:bodyPr/>
          <a:lstStyle/>
          <a:p>
            <a:r>
              <a:rPr lang="tr-TR" sz="2400" dirty="0"/>
              <a:t>İşyeri Eğitimi Başvuru Dilekçesi</a:t>
            </a:r>
            <a:endParaRPr sz="2400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60FBDB2-27C2-F5A1-63E2-452D151469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E7337E-6B17-014B-AB72-4F4640082CEB}" type="slidenum">
              <a:rPr lang="en-CY" smtClean="0"/>
              <a:pPr/>
              <a:t>5</a:t>
            </a:fld>
            <a:endParaRPr lang="en-CY" dirty="0"/>
          </a:p>
        </p:txBody>
      </p:sp>
      <p:sp>
        <p:nvSpPr>
          <p:cNvPr id="2" name="Üçgen 1">
            <a:extLst>
              <a:ext uri="{FF2B5EF4-FFF2-40B4-BE49-F238E27FC236}">
                <a16:creationId xmlns:a16="http://schemas.microsoft.com/office/drawing/2014/main" id="{F3EA455A-9B9B-3D6C-5F20-73F62E843873}"/>
              </a:ext>
            </a:extLst>
          </p:cNvPr>
          <p:cNvSpPr/>
          <p:nvPr/>
        </p:nvSpPr>
        <p:spPr>
          <a:xfrm rot="5400000">
            <a:off x="460258" y="350813"/>
            <a:ext cx="262443" cy="226244"/>
          </a:xfrm>
          <a:prstGeom prst="triangle">
            <a:avLst/>
          </a:prstGeom>
          <a:solidFill>
            <a:srgbClr val="0047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cxnSp>
        <p:nvCxnSpPr>
          <p:cNvPr id="8" name="Düz Bağlayıcı 7">
            <a:extLst>
              <a:ext uri="{FF2B5EF4-FFF2-40B4-BE49-F238E27FC236}">
                <a16:creationId xmlns:a16="http://schemas.microsoft.com/office/drawing/2014/main" id="{A7B5E374-7885-E8AF-2AD2-A326FEAF1E40}"/>
              </a:ext>
            </a:extLst>
          </p:cNvPr>
          <p:cNvCxnSpPr>
            <a:cxnSpLocks/>
          </p:cNvCxnSpPr>
          <p:nvPr/>
        </p:nvCxnSpPr>
        <p:spPr>
          <a:xfrm>
            <a:off x="835320" y="812914"/>
            <a:ext cx="10518480" cy="0"/>
          </a:xfrm>
          <a:prstGeom prst="line">
            <a:avLst/>
          </a:prstGeom>
          <a:ln w="9525">
            <a:solidFill>
              <a:srgbClr val="0047A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İçerik Yer Tutucusu 3">
            <a:extLst>
              <a:ext uri="{FF2B5EF4-FFF2-40B4-BE49-F238E27FC236}">
                <a16:creationId xmlns:a16="http://schemas.microsoft.com/office/drawing/2014/main" id="{4C9CAEE5-B058-C484-52DA-F0B118C435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518746" y="1007726"/>
            <a:ext cx="4214999" cy="5163675"/>
          </a:xfrm>
          <a:prstGeom prst="rect">
            <a:avLst/>
          </a:prstGeom>
        </p:spPr>
      </p:pic>
      <p:sp>
        <p:nvSpPr>
          <p:cNvPr id="9" name="Metin Yer Tutucusu 5">
            <a:extLst>
              <a:ext uri="{FF2B5EF4-FFF2-40B4-BE49-F238E27FC236}">
                <a16:creationId xmlns:a16="http://schemas.microsoft.com/office/drawing/2014/main" id="{AD260577-08DC-2D9E-0A22-398640681893}"/>
              </a:ext>
            </a:extLst>
          </p:cNvPr>
          <p:cNvSpPr txBox="1">
            <a:spLocks/>
          </p:cNvSpPr>
          <p:nvPr/>
        </p:nvSpPr>
        <p:spPr>
          <a:xfrm>
            <a:off x="5767627" y="1781798"/>
            <a:ext cx="3110242" cy="6406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96888" indent="-2127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tabLst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01688" indent="-254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tabLst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76325" indent="-254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tabLst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39850" indent="-254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tabLst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1200" dirty="0"/>
              <a:t>Öğrenci tarafından doldurulacak. </a:t>
            </a:r>
          </a:p>
          <a:p>
            <a:pPr marL="0" indent="0" algn="ctr">
              <a:buNone/>
            </a:pPr>
            <a:r>
              <a:rPr lang="tr-TR" sz="1200" dirty="0"/>
              <a:t>Not: N.Ö/İ.Ö seçeneğinde N.Ö. seçilecek</a:t>
            </a:r>
          </a:p>
        </p:txBody>
      </p:sp>
      <p:sp>
        <p:nvSpPr>
          <p:cNvPr id="10" name="Sağ Ok 7">
            <a:extLst>
              <a:ext uri="{FF2B5EF4-FFF2-40B4-BE49-F238E27FC236}">
                <a16:creationId xmlns:a16="http://schemas.microsoft.com/office/drawing/2014/main" id="{BB755EF0-2738-B53F-40A4-C07C1AAF16B5}"/>
              </a:ext>
            </a:extLst>
          </p:cNvPr>
          <p:cNvSpPr/>
          <p:nvPr/>
        </p:nvSpPr>
        <p:spPr>
          <a:xfrm>
            <a:off x="4624627" y="1916815"/>
            <a:ext cx="888024" cy="23739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CC04AC8D-287D-3005-B420-D2668C521375}"/>
              </a:ext>
            </a:extLst>
          </p:cNvPr>
          <p:cNvSpPr/>
          <p:nvPr/>
        </p:nvSpPr>
        <p:spPr>
          <a:xfrm>
            <a:off x="815817" y="1285144"/>
            <a:ext cx="3798277" cy="19008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AF2A7447-E5C3-0002-0DE7-22C18ACBB7D7}"/>
              </a:ext>
            </a:extLst>
          </p:cNvPr>
          <p:cNvSpPr/>
          <p:nvPr/>
        </p:nvSpPr>
        <p:spPr>
          <a:xfrm>
            <a:off x="826350" y="3538995"/>
            <a:ext cx="3787744" cy="1951893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Sağ Ok 12">
            <a:extLst>
              <a:ext uri="{FF2B5EF4-FFF2-40B4-BE49-F238E27FC236}">
                <a16:creationId xmlns:a16="http://schemas.microsoft.com/office/drawing/2014/main" id="{5970440A-3747-2E04-C87B-E65EF9A87205}"/>
              </a:ext>
            </a:extLst>
          </p:cNvPr>
          <p:cNvSpPr/>
          <p:nvPr/>
        </p:nvSpPr>
        <p:spPr>
          <a:xfrm>
            <a:off x="4614094" y="4127190"/>
            <a:ext cx="888024" cy="23739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Metin Yer Tutucusu 5">
            <a:extLst>
              <a:ext uri="{FF2B5EF4-FFF2-40B4-BE49-F238E27FC236}">
                <a16:creationId xmlns:a16="http://schemas.microsoft.com/office/drawing/2014/main" id="{95A72D72-7DD5-BC7D-9514-52B1D8841B8E}"/>
              </a:ext>
            </a:extLst>
          </p:cNvPr>
          <p:cNvSpPr txBox="1">
            <a:spLocks/>
          </p:cNvSpPr>
          <p:nvPr/>
        </p:nvSpPr>
        <p:spPr>
          <a:xfrm>
            <a:off x="5767628" y="4127190"/>
            <a:ext cx="2778367" cy="3877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" dirty="0"/>
              <a:t>Danışman tarafından doldurulacak. 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E33585A7-4DEA-49DF-78F3-1C9E240391F8}"/>
              </a:ext>
            </a:extLst>
          </p:cNvPr>
          <p:cNvSpPr txBox="1"/>
          <p:nvPr/>
        </p:nvSpPr>
        <p:spPr>
          <a:xfrm>
            <a:off x="5465071" y="6415993"/>
            <a:ext cx="1729062" cy="323165"/>
          </a:xfrm>
          <a:prstGeom prst="rect">
            <a:avLst/>
          </a:prstGeom>
          <a:solidFill>
            <a:srgbClr val="0047AB"/>
          </a:solidFill>
        </p:spPr>
        <p:txBody>
          <a:bodyPr wrap="square" rtlCol="0">
            <a:spAutoFit/>
          </a:bodyPr>
          <a:lstStyle/>
          <a:p>
            <a:pPr algn="l"/>
            <a:r>
              <a:rPr lang="tr-TR" sz="1500" dirty="0">
                <a:solidFill>
                  <a:schemeClr val="bg1"/>
                </a:solidFill>
              </a:rPr>
              <a:t>ee.bartin.edu.tr</a:t>
            </a:r>
          </a:p>
        </p:txBody>
      </p:sp>
    </p:spTree>
    <p:extLst>
      <p:ext uri="{BB962C8B-B14F-4D97-AF65-F5344CB8AC3E}">
        <p14:creationId xmlns:p14="http://schemas.microsoft.com/office/powerpoint/2010/main" val="1277080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:a16="http://schemas.microsoft.com/office/drawing/2014/main" id="{50F1A465-668F-76CD-F630-304C52213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20" y="114956"/>
            <a:ext cx="10988565" cy="697958"/>
          </a:xfrm>
        </p:spPr>
        <p:txBody>
          <a:bodyPr/>
          <a:lstStyle/>
          <a:p>
            <a:r>
              <a:rPr lang="tr-TR" sz="2400" dirty="0" err="1"/>
              <a:t>Frm</a:t>
            </a:r>
            <a:r>
              <a:rPr lang="tr-TR" sz="2400" dirty="0"/>
              <a:t> 733 İşyeri Eğitimi Kabul ve Sözleşme Formu – (Sayfa 1)</a:t>
            </a:r>
            <a:endParaRPr sz="2400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7709EEA-6310-1070-DF7A-01A9D11C6D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E7337E-6B17-014B-AB72-4F4640082CEB}" type="slidenum">
              <a:rPr lang="en-CY" smtClean="0"/>
              <a:pPr/>
              <a:t>6</a:t>
            </a:fld>
            <a:endParaRPr lang="en-CY" dirty="0"/>
          </a:p>
        </p:txBody>
      </p:sp>
      <p:sp>
        <p:nvSpPr>
          <p:cNvPr id="2" name="Üçgen 1">
            <a:extLst>
              <a:ext uri="{FF2B5EF4-FFF2-40B4-BE49-F238E27FC236}">
                <a16:creationId xmlns:a16="http://schemas.microsoft.com/office/drawing/2014/main" id="{2A6AB212-A83C-5039-1182-42FC88432D84}"/>
              </a:ext>
            </a:extLst>
          </p:cNvPr>
          <p:cNvSpPr/>
          <p:nvPr/>
        </p:nvSpPr>
        <p:spPr>
          <a:xfrm rot="5400000">
            <a:off x="460258" y="350813"/>
            <a:ext cx="262443" cy="226244"/>
          </a:xfrm>
          <a:prstGeom prst="triangle">
            <a:avLst/>
          </a:prstGeom>
          <a:solidFill>
            <a:srgbClr val="0047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cxnSp>
        <p:nvCxnSpPr>
          <p:cNvPr id="8" name="Düz Bağlayıcı 7">
            <a:extLst>
              <a:ext uri="{FF2B5EF4-FFF2-40B4-BE49-F238E27FC236}">
                <a16:creationId xmlns:a16="http://schemas.microsoft.com/office/drawing/2014/main" id="{A59605AA-E320-BDAA-DCB5-AB7CBE8680A9}"/>
              </a:ext>
            </a:extLst>
          </p:cNvPr>
          <p:cNvCxnSpPr>
            <a:cxnSpLocks/>
          </p:cNvCxnSpPr>
          <p:nvPr/>
        </p:nvCxnSpPr>
        <p:spPr>
          <a:xfrm>
            <a:off x="835320" y="812914"/>
            <a:ext cx="10518480" cy="0"/>
          </a:xfrm>
          <a:prstGeom prst="line">
            <a:avLst/>
          </a:prstGeom>
          <a:ln w="9525">
            <a:solidFill>
              <a:srgbClr val="0047A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İçerik Yer Tutucusu 3">
            <a:extLst>
              <a:ext uri="{FF2B5EF4-FFF2-40B4-BE49-F238E27FC236}">
                <a16:creationId xmlns:a16="http://schemas.microsoft.com/office/drawing/2014/main" id="{87D0B618-4194-7A82-10A6-2A82BC6602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254846" y="810428"/>
            <a:ext cx="3887734" cy="5539481"/>
          </a:xfrm>
          <a:prstGeom prst="rect">
            <a:avLst/>
          </a:prstGeom>
        </p:spPr>
      </p:pic>
      <p:sp>
        <p:nvSpPr>
          <p:cNvPr id="7" name="Metin Yer Tutucusu 5">
            <a:extLst>
              <a:ext uri="{FF2B5EF4-FFF2-40B4-BE49-F238E27FC236}">
                <a16:creationId xmlns:a16="http://schemas.microsoft.com/office/drawing/2014/main" id="{AD2F8BF3-7F9D-531E-420A-F74F2269F3E7}"/>
              </a:ext>
            </a:extLst>
          </p:cNvPr>
          <p:cNvSpPr txBox="1">
            <a:spLocks/>
          </p:cNvSpPr>
          <p:nvPr/>
        </p:nvSpPr>
        <p:spPr>
          <a:xfrm>
            <a:off x="4876137" y="3166337"/>
            <a:ext cx="3718718" cy="6484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1800" dirty="0"/>
              <a:t>Staj süresi en az 40 hafta olmalıdır.  </a:t>
            </a:r>
          </a:p>
        </p:txBody>
      </p:sp>
      <p:sp>
        <p:nvSpPr>
          <p:cNvPr id="9" name="Sağ Ok 7">
            <a:extLst>
              <a:ext uri="{FF2B5EF4-FFF2-40B4-BE49-F238E27FC236}">
                <a16:creationId xmlns:a16="http://schemas.microsoft.com/office/drawing/2014/main" id="{F7C5D262-4398-53E1-7E9E-9D064A7A9F29}"/>
              </a:ext>
            </a:extLst>
          </p:cNvPr>
          <p:cNvSpPr/>
          <p:nvPr/>
        </p:nvSpPr>
        <p:spPr>
          <a:xfrm>
            <a:off x="3247976" y="3369652"/>
            <a:ext cx="1575384" cy="11869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Metin Yer Tutucusu 5">
            <a:extLst>
              <a:ext uri="{FF2B5EF4-FFF2-40B4-BE49-F238E27FC236}">
                <a16:creationId xmlns:a16="http://schemas.microsoft.com/office/drawing/2014/main" id="{A3D8C697-2F83-161E-5CD5-43F69C73BED1}"/>
              </a:ext>
            </a:extLst>
          </p:cNvPr>
          <p:cNvSpPr txBox="1">
            <a:spLocks/>
          </p:cNvSpPr>
          <p:nvPr/>
        </p:nvSpPr>
        <p:spPr>
          <a:xfrm>
            <a:off x="4888949" y="4003168"/>
            <a:ext cx="3718719" cy="15809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1800" dirty="0"/>
              <a:t>Öğrencinin sigorta bilgileri (e-devletten sorgulayabilirsiniz.)</a:t>
            </a:r>
          </a:p>
          <a:p>
            <a:pPr marL="0" indent="0">
              <a:buNone/>
            </a:pPr>
            <a:r>
              <a:rPr lang="tr-TR" sz="1800" dirty="0"/>
              <a:t>E-devlet sorgulama ekranına </a:t>
            </a:r>
            <a:r>
              <a:rPr lang="tr-TR" sz="1800" b="1" dirty="0" err="1"/>
              <a:t>müstehaklık</a:t>
            </a:r>
            <a:r>
              <a:rPr lang="tr-TR" sz="1800" b="1" dirty="0"/>
              <a:t> sorgulama</a:t>
            </a:r>
            <a:r>
              <a:rPr lang="tr-TR" sz="1800" dirty="0"/>
              <a:t> yazarak kontrol edebilirsiniz. </a:t>
            </a:r>
          </a:p>
          <a:p>
            <a:pPr algn="ctr"/>
            <a:endParaRPr lang="tr-TR" sz="1200" dirty="0"/>
          </a:p>
        </p:txBody>
      </p:sp>
      <p:sp>
        <p:nvSpPr>
          <p:cNvPr id="11" name="Sağ Ok 9">
            <a:extLst>
              <a:ext uri="{FF2B5EF4-FFF2-40B4-BE49-F238E27FC236}">
                <a16:creationId xmlns:a16="http://schemas.microsoft.com/office/drawing/2014/main" id="{44139FA1-A67C-8940-AA53-401DD9812BAF}"/>
              </a:ext>
            </a:extLst>
          </p:cNvPr>
          <p:cNvSpPr/>
          <p:nvPr/>
        </p:nvSpPr>
        <p:spPr>
          <a:xfrm>
            <a:off x="4035668" y="4133581"/>
            <a:ext cx="758052" cy="23739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C5BB1942-8ADC-272B-8AEA-D583262C90A2}"/>
              </a:ext>
            </a:extLst>
          </p:cNvPr>
          <p:cNvSpPr/>
          <p:nvPr/>
        </p:nvSpPr>
        <p:spPr>
          <a:xfrm>
            <a:off x="577850" y="3381632"/>
            <a:ext cx="2597150" cy="947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78F642C6-853B-8251-957A-D945538B7818}"/>
              </a:ext>
            </a:extLst>
          </p:cNvPr>
          <p:cNvSpPr/>
          <p:nvPr/>
        </p:nvSpPr>
        <p:spPr>
          <a:xfrm>
            <a:off x="577850" y="4138465"/>
            <a:ext cx="3362587" cy="3717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Metin Yer Tutucusu 5">
            <a:extLst>
              <a:ext uri="{FF2B5EF4-FFF2-40B4-BE49-F238E27FC236}">
                <a16:creationId xmlns:a16="http://schemas.microsoft.com/office/drawing/2014/main" id="{9B148577-A6CD-30EF-0A20-D793D149B4E6}"/>
              </a:ext>
            </a:extLst>
          </p:cNvPr>
          <p:cNvSpPr txBox="1">
            <a:spLocks/>
          </p:cNvSpPr>
          <p:nvPr/>
        </p:nvSpPr>
        <p:spPr>
          <a:xfrm>
            <a:off x="4888950" y="2624530"/>
            <a:ext cx="3718718" cy="4606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1800" dirty="0"/>
              <a:t>Öğrenci fotoğrafını yapıştırmalıdır. </a:t>
            </a:r>
          </a:p>
        </p:txBody>
      </p:sp>
      <p:sp>
        <p:nvSpPr>
          <p:cNvPr id="20" name="Sağ Ok 7">
            <a:extLst>
              <a:ext uri="{FF2B5EF4-FFF2-40B4-BE49-F238E27FC236}">
                <a16:creationId xmlns:a16="http://schemas.microsoft.com/office/drawing/2014/main" id="{852F9B70-FEA2-8E20-961D-2960460E182C}"/>
              </a:ext>
            </a:extLst>
          </p:cNvPr>
          <p:cNvSpPr/>
          <p:nvPr/>
        </p:nvSpPr>
        <p:spPr>
          <a:xfrm>
            <a:off x="3837296" y="2862637"/>
            <a:ext cx="993080" cy="11869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4E9C2D17-EE6F-5CCE-F7EE-0C95F50AF279}"/>
              </a:ext>
            </a:extLst>
          </p:cNvPr>
          <p:cNvSpPr txBox="1"/>
          <p:nvPr/>
        </p:nvSpPr>
        <p:spPr>
          <a:xfrm>
            <a:off x="5465071" y="6415993"/>
            <a:ext cx="1729062" cy="323165"/>
          </a:xfrm>
          <a:prstGeom prst="rect">
            <a:avLst/>
          </a:prstGeom>
          <a:solidFill>
            <a:srgbClr val="0047AB"/>
          </a:solidFill>
        </p:spPr>
        <p:txBody>
          <a:bodyPr wrap="square" rtlCol="0">
            <a:spAutoFit/>
          </a:bodyPr>
          <a:lstStyle/>
          <a:p>
            <a:pPr algn="l"/>
            <a:r>
              <a:rPr lang="tr-TR" sz="1500" dirty="0">
                <a:solidFill>
                  <a:schemeClr val="bg1"/>
                </a:solidFill>
              </a:rPr>
              <a:t>ee.bartin.edu.tr</a:t>
            </a:r>
          </a:p>
        </p:txBody>
      </p:sp>
    </p:spTree>
    <p:extLst>
      <p:ext uri="{BB962C8B-B14F-4D97-AF65-F5344CB8AC3E}">
        <p14:creationId xmlns:p14="http://schemas.microsoft.com/office/powerpoint/2010/main" val="1765521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C9912A-6677-3710-3F65-C0045AC92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:a16="http://schemas.microsoft.com/office/drawing/2014/main" id="{114FD63B-D4AF-D93C-FB9F-DE5D43D17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069" y="22182"/>
            <a:ext cx="10988565" cy="697958"/>
          </a:xfrm>
        </p:spPr>
        <p:txBody>
          <a:bodyPr/>
          <a:lstStyle/>
          <a:p>
            <a:r>
              <a:rPr lang="tr-TR" sz="2400" dirty="0" err="1"/>
              <a:t>Frm</a:t>
            </a:r>
            <a:r>
              <a:rPr lang="tr-TR" sz="2400" dirty="0"/>
              <a:t> 733 İşyeri Eğitimi Kabul ve Sözleşme Formu – (Sayfa 2)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5760B4C-59FE-F4CD-C23D-C3A2C05292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E7337E-6B17-014B-AB72-4F4640082CEB}" type="slidenum">
              <a:rPr lang="en-CY" smtClean="0"/>
              <a:pPr/>
              <a:t>7</a:t>
            </a:fld>
            <a:endParaRPr lang="en-CY" dirty="0"/>
          </a:p>
        </p:txBody>
      </p:sp>
      <p:sp>
        <p:nvSpPr>
          <p:cNvPr id="2" name="Üçgen 1">
            <a:extLst>
              <a:ext uri="{FF2B5EF4-FFF2-40B4-BE49-F238E27FC236}">
                <a16:creationId xmlns:a16="http://schemas.microsoft.com/office/drawing/2014/main" id="{B30F3ABC-03EF-1A2B-284A-08B5166C1DFF}"/>
              </a:ext>
            </a:extLst>
          </p:cNvPr>
          <p:cNvSpPr/>
          <p:nvPr/>
        </p:nvSpPr>
        <p:spPr>
          <a:xfrm rot="5400000">
            <a:off x="460258" y="226476"/>
            <a:ext cx="262443" cy="226244"/>
          </a:xfrm>
          <a:prstGeom prst="triangle">
            <a:avLst/>
          </a:prstGeom>
          <a:solidFill>
            <a:srgbClr val="0047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cxnSp>
        <p:nvCxnSpPr>
          <p:cNvPr id="8" name="Düz Bağlayıcı 7">
            <a:extLst>
              <a:ext uri="{FF2B5EF4-FFF2-40B4-BE49-F238E27FC236}">
                <a16:creationId xmlns:a16="http://schemas.microsoft.com/office/drawing/2014/main" id="{CBC173DE-0991-7016-CF93-887D0E878A8A}"/>
              </a:ext>
            </a:extLst>
          </p:cNvPr>
          <p:cNvCxnSpPr>
            <a:cxnSpLocks/>
          </p:cNvCxnSpPr>
          <p:nvPr/>
        </p:nvCxnSpPr>
        <p:spPr>
          <a:xfrm>
            <a:off x="366675" y="665374"/>
            <a:ext cx="10518480" cy="0"/>
          </a:xfrm>
          <a:prstGeom prst="line">
            <a:avLst/>
          </a:prstGeom>
          <a:ln w="9525">
            <a:solidFill>
              <a:srgbClr val="0047A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Metin Yer Tutucusu 5">
            <a:extLst>
              <a:ext uri="{FF2B5EF4-FFF2-40B4-BE49-F238E27FC236}">
                <a16:creationId xmlns:a16="http://schemas.microsoft.com/office/drawing/2014/main" id="{B82B8C02-7D48-21FE-1370-B3ABBC8A470F}"/>
              </a:ext>
            </a:extLst>
          </p:cNvPr>
          <p:cNvSpPr txBox="1">
            <a:spLocks/>
          </p:cNvSpPr>
          <p:nvPr/>
        </p:nvSpPr>
        <p:spPr>
          <a:xfrm>
            <a:off x="4849565" y="2179296"/>
            <a:ext cx="3689370" cy="5074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200" dirty="0"/>
              <a:t>İşyeri Eğitimi süresince çalıştırılacağınız proje/projelerin genel olarak tanımlanması.</a:t>
            </a:r>
          </a:p>
        </p:txBody>
      </p:sp>
      <p:sp>
        <p:nvSpPr>
          <p:cNvPr id="12" name="Metin Yer Tutucusu 5">
            <a:extLst>
              <a:ext uri="{FF2B5EF4-FFF2-40B4-BE49-F238E27FC236}">
                <a16:creationId xmlns:a16="http://schemas.microsoft.com/office/drawing/2014/main" id="{4AE7B7FA-9E53-6B17-4378-38FDDC68C717}"/>
              </a:ext>
            </a:extLst>
          </p:cNvPr>
          <p:cNvSpPr txBox="1">
            <a:spLocks/>
          </p:cNvSpPr>
          <p:nvPr/>
        </p:nvSpPr>
        <p:spPr>
          <a:xfrm>
            <a:off x="4849565" y="3102618"/>
            <a:ext cx="3689370" cy="16612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200" dirty="0"/>
              <a:t>Bu kısma, firmada öğrenciden sorumlu «MÜHENDİS» unvanı almış kişi bilgileri yazılmalıdır. </a:t>
            </a:r>
          </a:p>
          <a:p>
            <a:r>
              <a:rPr lang="tr-TR" sz="1200" dirty="0"/>
              <a:t>**Kesinlikle mühendis olmayan yetkilinin bilgileri yazılmamalıdır. (Lisans mezuniyeti </a:t>
            </a:r>
            <a:r>
              <a:rPr lang="tr-TR" sz="1200" dirty="0">
                <a:solidFill>
                  <a:schemeClr val="tx1"/>
                </a:solidFill>
              </a:rPr>
              <a:t>önemlidir.</a:t>
            </a:r>
            <a:r>
              <a:rPr lang="tr-TR" sz="1200" dirty="0">
                <a:solidFill>
                  <a:srgbClr val="FF0000"/>
                </a:solidFill>
              </a:rPr>
              <a:t> Elektrik-Elektronik Mühendisliği, Elektrik Mühendisliği veya Elektronik ve Haberleşme Mühendisliği </a:t>
            </a:r>
            <a:r>
              <a:rPr lang="tr-TR" sz="1200" dirty="0">
                <a:solidFill>
                  <a:schemeClr val="tx1"/>
                </a:solidFill>
              </a:rPr>
              <a:t>olmalıdır. )</a:t>
            </a:r>
          </a:p>
        </p:txBody>
      </p:sp>
      <p:sp>
        <p:nvSpPr>
          <p:cNvPr id="15" name="Metin Yer Tutucusu 5">
            <a:extLst>
              <a:ext uri="{FF2B5EF4-FFF2-40B4-BE49-F238E27FC236}">
                <a16:creationId xmlns:a16="http://schemas.microsoft.com/office/drawing/2014/main" id="{7D332937-A772-6CD5-C848-26FE209B8A36}"/>
              </a:ext>
            </a:extLst>
          </p:cNvPr>
          <p:cNvSpPr txBox="1">
            <a:spLocks/>
          </p:cNvSpPr>
          <p:nvPr/>
        </p:nvSpPr>
        <p:spPr>
          <a:xfrm>
            <a:off x="4849565" y="4916277"/>
            <a:ext cx="3689370" cy="10899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200" dirty="0"/>
              <a:t>Üniversitenin akademik takvimdeki ders başlama ve bitiş tarihleri yazılmalıdır. </a:t>
            </a:r>
          </a:p>
          <a:p>
            <a:r>
              <a:rPr lang="tr-TR" sz="1200" dirty="0"/>
              <a:t>**Başka tarih belirtmeyiniz. Resmi tatillerin göz önünde bulundurulduğundan ders başlangıç-bitiş tarihleri yazılmalıdır.</a:t>
            </a:r>
            <a:endParaRPr lang="tr-TR" sz="1200" dirty="0">
              <a:solidFill>
                <a:srgbClr val="FF0000"/>
              </a:solidFill>
            </a:endParaRPr>
          </a:p>
        </p:txBody>
      </p:sp>
      <p:pic>
        <p:nvPicPr>
          <p:cNvPr id="16" name="İçerik Yer Tutucusu 5">
            <a:extLst>
              <a:ext uri="{FF2B5EF4-FFF2-40B4-BE49-F238E27FC236}">
                <a16:creationId xmlns:a16="http://schemas.microsoft.com/office/drawing/2014/main" id="{0827E6B5-0B43-8021-8EF6-3652FD44B0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366675" y="720140"/>
            <a:ext cx="4144963" cy="5370523"/>
          </a:xfrm>
          <a:prstGeom prst="rect">
            <a:avLst/>
          </a:prstGeom>
        </p:spPr>
      </p:pic>
      <p:sp>
        <p:nvSpPr>
          <p:cNvPr id="17" name="Dikdörtgen 16">
            <a:extLst>
              <a:ext uri="{FF2B5EF4-FFF2-40B4-BE49-F238E27FC236}">
                <a16:creationId xmlns:a16="http://schemas.microsoft.com/office/drawing/2014/main" id="{9F22DE5D-D545-6C5B-447D-B36C6F81F618}"/>
              </a:ext>
            </a:extLst>
          </p:cNvPr>
          <p:cNvSpPr/>
          <p:nvPr/>
        </p:nvSpPr>
        <p:spPr>
          <a:xfrm>
            <a:off x="2703694" y="5368412"/>
            <a:ext cx="1573823" cy="3165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C1C7CD19-82B1-6671-08A7-51B35D3F86D4}"/>
              </a:ext>
            </a:extLst>
          </p:cNvPr>
          <p:cNvSpPr/>
          <p:nvPr/>
        </p:nvSpPr>
        <p:spPr>
          <a:xfrm>
            <a:off x="734069" y="2167976"/>
            <a:ext cx="3604845" cy="5187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CD49C640-1858-5403-FFC5-AC239C27B380}"/>
              </a:ext>
            </a:extLst>
          </p:cNvPr>
          <p:cNvSpPr/>
          <p:nvPr/>
        </p:nvSpPr>
        <p:spPr>
          <a:xfrm>
            <a:off x="734069" y="3981844"/>
            <a:ext cx="3604845" cy="685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AB5010FA-ABCA-1EDE-A479-E6B131B20478}"/>
              </a:ext>
            </a:extLst>
          </p:cNvPr>
          <p:cNvSpPr txBox="1"/>
          <p:nvPr/>
        </p:nvSpPr>
        <p:spPr>
          <a:xfrm>
            <a:off x="5465071" y="6415993"/>
            <a:ext cx="1729062" cy="323165"/>
          </a:xfrm>
          <a:prstGeom prst="rect">
            <a:avLst/>
          </a:prstGeom>
          <a:solidFill>
            <a:srgbClr val="0047AB"/>
          </a:solidFill>
        </p:spPr>
        <p:txBody>
          <a:bodyPr wrap="square" rtlCol="0">
            <a:spAutoFit/>
          </a:bodyPr>
          <a:lstStyle/>
          <a:p>
            <a:pPr algn="l"/>
            <a:r>
              <a:rPr lang="tr-TR" sz="1500" dirty="0">
                <a:solidFill>
                  <a:schemeClr val="bg1"/>
                </a:solidFill>
              </a:rPr>
              <a:t>ee.bartin.edu.tr</a:t>
            </a:r>
          </a:p>
        </p:txBody>
      </p:sp>
    </p:spTree>
    <p:extLst>
      <p:ext uri="{BB962C8B-B14F-4D97-AF65-F5344CB8AC3E}">
        <p14:creationId xmlns:p14="http://schemas.microsoft.com/office/powerpoint/2010/main" val="2284212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1E77F-6FD1-B401-D5D0-293FA05DF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:a16="http://schemas.microsoft.com/office/drawing/2014/main" id="{91BB73E9-251D-99C4-442E-AA337A97A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069" y="22182"/>
            <a:ext cx="10988565" cy="697958"/>
          </a:xfrm>
        </p:spPr>
        <p:txBody>
          <a:bodyPr/>
          <a:lstStyle/>
          <a:p>
            <a:r>
              <a:rPr lang="tr-TR" sz="2400" dirty="0" err="1"/>
              <a:t>Frm</a:t>
            </a:r>
            <a:r>
              <a:rPr lang="tr-TR" sz="2400" dirty="0"/>
              <a:t> 733 İşyeri Eğitimi Kabul ve Sözleşme Formu – (Sayfa 2 – Devam)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D6BCD0B-1672-268D-6368-DA215A593C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E7337E-6B17-014B-AB72-4F4640082CEB}" type="slidenum">
              <a:rPr lang="en-CY" smtClean="0"/>
              <a:pPr/>
              <a:t>8</a:t>
            </a:fld>
            <a:endParaRPr lang="en-CY" dirty="0"/>
          </a:p>
        </p:txBody>
      </p:sp>
      <p:sp>
        <p:nvSpPr>
          <p:cNvPr id="2" name="Üçgen 1">
            <a:extLst>
              <a:ext uri="{FF2B5EF4-FFF2-40B4-BE49-F238E27FC236}">
                <a16:creationId xmlns:a16="http://schemas.microsoft.com/office/drawing/2014/main" id="{58D3D3A5-1CE0-0299-4B01-7364B7E3E2A6}"/>
              </a:ext>
            </a:extLst>
          </p:cNvPr>
          <p:cNvSpPr/>
          <p:nvPr/>
        </p:nvSpPr>
        <p:spPr>
          <a:xfrm rot="5400000">
            <a:off x="460258" y="226476"/>
            <a:ext cx="262443" cy="226244"/>
          </a:xfrm>
          <a:prstGeom prst="triangle">
            <a:avLst/>
          </a:prstGeom>
          <a:solidFill>
            <a:srgbClr val="0047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cxnSp>
        <p:nvCxnSpPr>
          <p:cNvPr id="8" name="Düz Bağlayıcı 7">
            <a:extLst>
              <a:ext uri="{FF2B5EF4-FFF2-40B4-BE49-F238E27FC236}">
                <a16:creationId xmlns:a16="http://schemas.microsoft.com/office/drawing/2014/main" id="{000AB20E-4A32-8FF0-8079-13796C326317}"/>
              </a:ext>
            </a:extLst>
          </p:cNvPr>
          <p:cNvCxnSpPr>
            <a:cxnSpLocks/>
          </p:cNvCxnSpPr>
          <p:nvPr/>
        </p:nvCxnSpPr>
        <p:spPr>
          <a:xfrm>
            <a:off x="366675" y="665374"/>
            <a:ext cx="10518480" cy="0"/>
          </a:xfrm>
          <a:prstGeom prst="line">
            <a:avLst/>
          </a:prstGeom>
          <a:ln w="9525">
            <a:solidFill>
              <a:srgbClr val="0047A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Metin Yer Tutucusu 5">
            <a:extLst>
              <a:ext uri="{FF2B5EF4-FFF2-40B4-BE49-F238E27FC236}">
                <a16:creationId xmlns:a16="http://schemas.microsoft.com/office/drawing/2014/main" id="{FDD0274B-116E-14E3-5440-08BCB014EB06}"/>
              </a:ext>
            </a:extLst>
          </p:cNvPr>
          <p:cNvSpPr txBox="1">
            <a:spLocks/>
          </p:cNvSpPr>
          <p:nvPr/>
        </p:nvSpPr>
        <p:spPr>
          <a:xfrm>
            <a:off x="5210322" y="996425"/>
            <a:ext cx="4179579" cy="819690"/>
          </a:xfrm>
          <a:prstGeom prst="rect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1600" dirty="0"/>
              <a:t>İşyeri Eğitimi süresince ücret alıp/almadığınızın ve İşyeri tarafından sigortanızın yapılacağını bildirin. </a:t>
            </a:r>
          </a:p>
        </p:txBody>
      </p:sp>
      <p:sp>
        <p:nvSpPr>
          <p:cNvPr id="5" name="Metin Yer Tutucusu 5">
            <a:extLst>
              <a:ext uri="{FF2B5EF4-FFF2-40B4-BE49-F238E27FC236}">
                <a16:creationId xmlns:a16="http://schemas.microsoft.com/office/drawing/2014/main" id="{530589E5-3827-46AC-6540-8AEB02D71BBB}"/>
              </a:ext>
            </a:extLst>
          </p:cNvPr>
          <p:cNvSpPr txBox="1">
            <a:spLocks/>
          </p:cNvSpPr>
          <p:nvPr/>
        </p:nvSpPr>
        <p:spPr>
          <a:xfrm>
            <a:off x="5191613" y="1918263"/>
            <a:ext cx="4179579" cy="1522341"/>
          </a:xfrm>
          <a:prstGeom prst="rect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1600" dirty="0"/>
              <a:t>Eğer işyeri eğitiminde firmadan ücret alıyorsanız </a:t>
            </a:r>
            <a:r>
              <a:rPr lang="tr-TR" sz="1600" b="1" dirty="0"/>
              <a:t>FRM-0734 Formu </a:t>
            </a:r>
            <a:r>
              <a:rPr lang="tr-TR" sz="1600" dirty="0"/>
              <a:t>işyeri eğitimi dönüşünde dekontlar ile birlikte Mühendislik Fakültesi Öğrenci İşlerine teslim edilmelidir. Bu formu işyeri eğitimine başvuru aşamasında getirmeyiniz.</a:t>
            </a:r>
            <a:endParaRPr lang="tr-TR" sz="1600" dirty="0">
              <a:solidFill>
                <a:schemeClr val="tx1"/>
              </a:solidFill>
            </a:endParaRPr>
          </a:p>
        </p:txBody>
      </p:sp>
      <p:sp>
        <p:nvSpPr>
          <p:cNvPr id="7" name="Metin Yer Tutucusu 5">
            <a:extLst>
              <a:ext uri="{FF2B5EF4-FFF2-40B4-BE49-F238E27FC236}">
                <a16:creationId xmlns:a16="http://schemas.microsoft.com/office/drawing/2014/main" id="{4B5E994D-6E76-8B4F-7177-38FBE1316D25}"/>
              </a:ext>
            </a:extLst>
          </p:cNvPr>
          <p:cNvSpPr txBox="1">
            <a:spLocks/>
          </p:cNvSpPr>
          <p:nvPr/>
        </p:nvSpPr>
        <p:spPr>
          <a:xfrm>
            <a:off x="5191613" y="3644901"/>
            <a:ext cx="4196591" cy="2691286"/>
          </a:xfrm>
          <a:prstGeom prst="rect">
            <a:avLst/>
          </a:prstGeom>
          <a:ln w="127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1600" dirty="0"/>
              <a:t>İşyeri yetkilisinin bilgileri, imzası ve firmanın/işyerinin kaşesi gereklidir. </a:t>
            </a:r>
          </a:p>
          <a:p>
            <a:pPr marL="0" indent="0">
              <a:buNone/>
            </a:pPr>
            <a:r>
              <a:rPr lang="tr-TR" sz="1600" dirty="0"/>
              <a:t>*Firmanın Kaşesi kesinlikle ve işyeri yetkilisinin imzası bulunmalıdır. </a:t>
            </a:r>
          </a:p>
          <a:p>
            <a:pPr marL="0" indent="0">
              <a:buNone/>
            </a:pPr>
            <a:r>
              <a:rPr lang="tr-TR" sz="1600" dirty="0"/>
              <a:t>*İşyeri yetkilisi İnsan kaynakları, firma yetkisi/sahibi olabilir. Bu kısmı mühendis unvanına sahip olmayan bir yetkili de onaylayabilir. </a:t>
            </a:r>
          </a:p>
          <a:p>
            <a:pPr marL="0" indent="0">
              <a:buNone/>
            </a:pPr>
            <a:r>
              <a:rPr lang="tr-TR" sz="1600" dirty="0"/>
              <a:t>*İmza ve kaşeler 3 nüsha içinde ıslak olmalıdır.</a:t>
            </a:r>
            <a:endParaRPr lang="tr-TR" sz="1600" dirty="0">
              <a:solidFill>
                <a:schemeClr val="tx1"/>
              </a:solidFill>
            </a:endParaRPr>
          </a:p>
        </p:txBody>
      </p:sp>
      <p:pic>
        <p:nvPicPr>
          <p:cNvPr id="9" name="İçerik Yer Tutucusu 58">
            <a:extLst>
              <a:ext uri="{FF2B5EF4-FFF2-40B4-BE49-F238E27FC236}">
                <a16:creationId xmlns:a16="http://schemas.microsoft.com/office/drawing/2014/main" id="{723A349E-CCF4-A227-206E-00770C9D3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591479" y="688583"/>
            <a:ext cx="4034522" cy="5504043"/>
          </a:xfrm>
          <a:prstGeom prst="rect">
            <a:avLst/>
          </a:prstGeom>
        </p:spPr>
      </p:pic>
      <p:cxnSp>
        <p:nvCxnSpPr>
          <p:cNvPr id="10" name="Dirsek Bağlayıcısı 59">
            <a:extLst>
              <a:ext uri="{FF2B5EF4-FFF2-40B4-BE49-F238E27FC236}">
                <a16:creationId xmlns:a16="http://schemas.microsoft.com/office/drawing/2014/main" id="{4A4CAB47-A1A1-4893-FE8E-984901CEC511}"/>
              </a:ext>
            </a:extLst>
          </p:cNvPr>
          <p:cNvCxnSpPr/>
          <p:nvPr/>
        </p:nvCxnSpPr>
        <p:spPr>
          <a:xfrm flipV="1">
            <a:off x="4610601" y="1371493"/>
            <a:ext cx="615122" cy="1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Dirsek Bağlayıcısı 63">
            <a:extLst>
              <a:ext uri="{FF2B5EF4-FFF2-40B4-BE49-F238E27FC236}">
                <a16:creationId xmlns:a16="http://schemas.microsoft.com/office/drawing/2014/main" id="{3B8672C1-5F29-AAAA-E9AA-3EF7783148E5}"/>
              </a:ext>
            </a:extLst>
          </p:cNvPr>
          <p:cNvCxnSpPr>
            <a:cxnSpLocks/>
          </p:cNvCxnSpPr>
          <p:nvPr/>
        </p:nvCxnSpPr>
        <p:spPr>
          <a:xfrm flipV="1">
            <a:off x="4626001" y="2370556"/>
            <a:ext cx="551023" cy="2720"/>
          </a:xfrm>
          <a:prstGeom prst="bentConnector3">
            <a:avLst>
              <a:gd name="adj1" fmla="val 119803"/>
            </a:avLst>
          </a:prstGeom>
          <a:ln w="7620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Dirsek Bağlayıcısı 65">
            <a:extLst>
              <a:ext uri="{FF2B5EF4-FFF2-40B4-BE49-F238E27FC236}">
                <a16:creationId xmlns:a16="http://schemas.microsoft.com/office/drawing/2014/main" id="{49A17BDE-67F1-0FDC-1CE7-7C685C4CD369}"/>
              </a:ext>
            </a:extLst>
          </p:cNvPr>
          <p:cNvCxnSpPr>
            <a:cxnSpLocks/>
          </p:cNvCxnSpPr>
          <p:nvPr/>
        </p:nvCxnSpPr>
        <p:spPr>
          <a:xfrm flipV="1">
            <a:off x="4551917" y="5095917"/>
            <a:ext cx="673827" cy="1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Dikdörtgen 17">
            <a:extLst>
              <a:ext uri="{FF2B5EF4-FFF2-40B4-BE49-F238E27FC236}">
                <a16:creationId xmlns:a16="http://schemas.microsoft.com/office/drawing/2014/main" id="{15C6CA34-1FA5-2867-545A-BBBFCCE49727}"/>
              </a:ext>
            </a:extLst>
          </p:cNvPr>
          <p:cNvSpPr/>
          <p:nvPr/>
        </p:nvSpPr>
        <p:spPr>
          <a:xfrm>
            <a:off x="601057" y="1131055"/>
            <a:ext cx="3976163" cy="8595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CB6012C8-8E5C-F7F1-F878-FBBF46A6A13C}"/>
              </a:ext>
            </a:extLst>
          </p:cNvPr>
          <p:cNvSpPr/>
          <p:nvPr/>
        </p:nvSpPr>
        <p:spPr>
          <a:xfrm>
            <a:off x="584723" y="1996092"/>
            <a:ext cx="3992497" cy="111408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Dikdörtgen 19">
            <a:extLst>
              <a:ext uri="{FF2B5EF4-FFF2-40B4-BE49-F238E27FC236}">
                <a16:creationId xmlns:a16="http://schemas.microsoft.com/office/drawing/2014/main" id="{5E00FA6E-E4CE-5D18-5437-5F27D37DFB97}"/>
              </a:ext>
            </a:extLst>
          </p:cNvPr>
          <p:cNvSpPr/>
          <p:nvPr/>
        </p:nvSpPr>
        <p:spPr>
          <a:xfrm>
            <a:off x="2176920" y="4655291"/>
            <a:ext cx="2400300" cy="103709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A330ADFF-2FE7-653E-D6CD-C32B887E6234}"/>
              </a:ext>
            </a:extLst>
          </p:cNvPr>
          <p:cNvSpPr txBox="1"/>
          <p:nvPr/>
        </p:nvSpPr>
        <p:spPr>
          <a:xfrm>
            <a:off x="5465071" y="6415993"/>
            <a:ext cx="1729062" cy="323165"/>
          </a:xfrm>
          <a:prstGeom prst="rect">
            <a:avLst/>
          </a:prstGeom>
          <a:solidFill>
            <a:srgbClr val="0047AB"/>
          </a:solidFill>
        </p:spPr>
        <p:txBody>
          <a:bodyPr wrap="square" rtlCol="0">
            <a:spAutoFit/>
          </a:bodyPr>
          <a:lstStyle/>
          <a:p>
            <a:pPr algn="l"/>
            <a:r>
              <a:rPr lang="tr-TR" sz="1500" dirty="0">
                <a:solidFill>
                  <a:schemeClr val="bg1"/>
                </a:solidFill>
              </a:rPr>
              <a:t>ee.bartin.edu.tr</a:t>
            </a:r>
          </a:p>
        </p:txBody>
      </p:sp>
    </p:spTree>
    <p:extLst>
      <p:ext uri="{BB962C8B-B14F-4D97-AF65-F5344CB8AC3E}">
        <p14:creationId xmlns:p14="http://schemas.microsoft.com/office/powerpoint/2010/main" val="1002193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5AF62-0C68-466F-0CF6-7C07D95AF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:a16="http://schemas.microsoft.com/office/drawing/2014/main" id="{E4D2C519-070A-9924-A474-1022D6EB9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069" y="22182"/>
            <a:ext cx="10988565" cy="697958"/>
          </a:xfrm>
        </p:spPr>
        <p:txBody>
          <a:bodyPr/>
          <a:lstStyle/>
          <a:p>
            <a:r>
              <a:rPr lang="tr-TR" sz="2400" dirty="0" err="1"/>
              <a:t>Frm</a:t>
            </a:r>
            <a:r>
              <a:rPr lang="tr-TR" sz="2400" dirty="0"/>
              <a:t> 733 İşyeri Eğitimi Kabul ve Sözleşme Formu – (Sayfa 3)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2CDC734-9FD2-275C-2756-EC44038762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E7337E-6B17-014B-AB72-4F4640082CEB}" type="slidenum">
              <a:rPr lang="en-CY" smtClean="0"/>
              <a:pPr/>
              <a:t>9</a:t>
            </a:fld>
            <a:endParaRPr lang="en-CY" dirty="0"/>
          </a:p>
        </p:txBody>
      </p:sp>
      <p:sp>
        <p:nvSpPr>
          <p:cNvPr id="2" name="Üçgen 1">
            <a:extLst>
              <a:ext uri="{FF2B5EF4-FFF2-40B4-BE49-F238E27FC236}">
                <a16:creationId xmlns:a16="http://schemas.microsoft.com/office/drawing/2014/main" id="{A930347C-673D-9076-3CBC-2B084189C593}"/>
              </a:ext>
            </a:extLst>
          </p:cNvPr>
          <p:cNvSpPr/>
          <p:nvPr/>
        </p:nvSpPr>
        <p:spPr>
          <a:xfrm rot="5400000">
            <a:off x="460258" y="226476"/>
            <a:ext cx="262443" cy="226244"/>
          </a:xfrm>
          <a:prstGeom prst="triangle">
            <a:avLst/>
          </a:prstGeom>
          <a:solidFill>
            <a:srgbClr val="0047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cxnSp>
        <p:nvCxnSpPr>
          <p:cNvPr id="8" name="Düz Bağlayıcı 7">
            <a:extLst>
              <a:ext uri="{FF2B5EF4-FFF2-40B4-BE49-F238E27FC236}">
                <a16:creationId xmlns:a16="http://schemas.microsoft.com/office/drawing/2014/main" id="{6F2CC178-EB54-897F-32EB-074796E83AE5}"/>
              </a:ext>
            </a:extLst>
          </p:cNvPr>
          <p:cNvCxnSpPr>
            <a:cxnSpLocks/>
          </p:cNvCxnSpPr>
          <p:nvPr/>
        </p:nvCxnSpPr>
        <p:spPr>
          <a:xfrm>
            <a:off x="366675" y="665374"/>
            <a:ext cx="10518480" cy="0"/>
          </a:xfrm>
          <a:prstGeom prst="line">
            <a:avLst/>
          </a:prstGeom>
          <a:ln w="9525">
            <a:solidFill>
              <a:srgbClr val="0047A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528EFAE4-05C3-6D1B-EA0A-844184C2DE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474198" y="665374"/>
            <a:ext cx="3936512" cy="5702424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965D1F29-269C-C3FE-A103-40C72D720888}"/>
              </a:ext>
            </a:extLst>
          </p:cNvPr>
          <p:cNvSpPr txBox="1"/>
          <p:nvPr/>
        </p:nvSpPr>
        <p:spPr>
          <a:xfrm>
            <a:off x="4724400" y="1786296"/>
            <a:ext cx="3070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Bu sayfada öğrencilerin dolduracağı bir kısım yoktur. 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3211871-0A4E-654C-FFFD-B18B675E0CC4}"/>
              </a:ext>
            </a:extLst>
          </p:cNvPr>
          <p:cNvSpPr txBox="1"/>
          <p:nvPr/>
        </p:nvSpPr>
        <p:spPr>
          <a:xfrm>
            <a:off x="5465071" y="6415993"/>
            <a:ext cx="1729062" cy="323165"/>
          </a:xfrm>
          <a:prstGeom prst="rect">
            <a:avLst/>
          </a:prstGeom>
          <a:solidFill>
            <a:srgbClr val="0047AB"/>
          </a:solidFill>
        </p:spPr>
        <p:txBody>
          <a:bodyPr wrap="square" rtlCol="0">
            <a:spAutoFit/>
          </a:bodyPr>
          <a:lstStyle/>
          <a:p>
            <a:pPr algn="l"/>
            <a:r>
              <a:rPr lang="tr-TR" sz="1500" dirty="0">
                <a:solidFill>
                  <a:schemeClr val="bg1"/>
                </a:solidFill>
              </a:rPr>
              <a:t>ee.bartin.edu.tr</a:t>
            </a:r>
          </a:p>
        </p:txBody>
      </p:sp>
    </p:spTree>
    <p:extLst>
      <p:ext uri="{BB962C8B-B14F-4D97-AF65-F5344CB8AC3E}">
        <p14:creationId xmlns:p14="http://schemas.microsoft.com/office/powerpoint/2010/main" val="146099234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University of Nicosi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D081C"/>
      </a:accent1>
      <a:accent2>
        <a:srgbClr val="005691"/>
      </a:accent2>
      <a:accent3>
        <a:srgbClr val="45196F"/>
      </a:accent3>
      <a:accent4>
        <a:srgbClr val="536574"/>
      </a:accent4>
      <a:accent5>
        <a:srgbClr val="BCBEC0"/>
      </a:accent5>
      <a:accent6>
        <a:srgbClr val="00B2A5"/>
      </a:accent6>
      <a:hlink>
        <a:srgbClr val="BD081C"/>
      </a:hlink>
      <a:folHlink>
        <a:srgbClr val="EE832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ormal">
  <a:themeElements>
    <a:clrScheme name="UNIC 2020 1">
      <a:dk1>
        <a:srgbClr val="000000"/>
      </a:dk1>
      <a:lt1>
        <a:srgbClr val="FFFFFF"/>
      </a:lt1>
      <a:dk2>
        <a:srgbClr val="585858"/>
      </a:dk2>
      <a:lt2>
        <a:srgbClr val="E7E6E6"/>
      </a:lt2>
      <a:accent1>
        <a:srgbClr val="BD081C"/>
      </a:accent1>
      <a:accent2>
        <a:srgbClr val="005691"/>
      </a:accent2>
      <a:accent3>
        <a:srgbClr val="C8CDD2"/>
      </a:accent3>
      <a:accent4>
        <a:srgbClr val="585858"/>
      </a:accent4>
      <a:accent5>
        <a:srgbClr val="BCBEC0"/>
      </a:accent5>
      <a:accent6>
        <a:srgbClr val="00B2A5"/>
      </a:accent6>
      <a:hlink>
        <a:srgbClr val="BD081C"/>
      </a:hlink>
      <a:folHlink>
        <a:srgbClr val="585858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act Detial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ank You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10707</TotalTime>
  <Words>930</Words>
  <Application>Microsoft Office PowerPoint</Application>
  <PresentationFormat>Geniş ekran</PresentationFormat>
  <Paragraphs>103</Paragraphs>
  <Slides>15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4</vt:i4>
      </vt:variant>
      <vt:variant>
        <vt:lpstr>Slayt Başlıkları</vt:lpstr>
      </vt:variant>
      <vt:variant>
        <vt:i4>15</vt:i4>
      </vt:variant>
    </vt:vector>
  </HeadingPairs>
  <TitlesOfParts>
    <vt:vector size="22" baseType="lpstr">
      <vt:lpstr>Wingdings</vt:lpstr>
      <vt:lpstr>Calibri</vt:lpstr>
      <vt:lpstr>Arial</vt:lpstr>
      <vt:lpstr>Cover</vt:lpstr>
      <vt:lpstr>Normal</vt:lpstr>
      <vt:lpstr>Contact Detials</vt:lpstr>
      <vt:lpstr>Thank You Slide</vt:lpstr>
      <vt:lpstr>PowerPoint Sunusu</vt:lpstr>
      <vt:lpstr>İşyeri Eğitimi Süresi ve Aşamaları</vt:lpstr>
      <vt:lpstr>Devam ve Devamsızlık</vt:lpstr>
      <vt:lpstr>İşyeri Eğitimi Başvurusu</vt:lpstr>
      <vt:lpstr>İşyeri Eğitimi Başvuru Dilekçesi</vt:lpstr>
      <vt:lpstr>Frm 733 İşyeri Eğitimi Kabul ve Sözleşme Formu – (Sayfa 1)</vt:lpstr>
      <vt:lpstr>Frm 733 İşyeri Eğitimi Kabul ve Sözleşme Formu – (Sayfa 2)</vt:lpstr>
      <vt:lpstr>Frm 733 İşyeri Eğitimi Kabul ve Sözleşme Formu – (Sayfa 2 – Devam)</vt:lpstr>
      <vt:lpstr>Frm 733 İşyeri Eğitimi Kabul ve Sözleşme Formu – (Sayfa 3)</vt:lpstr>
      <vt:lpstr>Frm 733 İşyeri Eğitimi Kabul ve Sözleşme Formu – (Sayfa 4)</vt:lpstr>
      <vt:lpstr>Evrakların Teslimi</vt:lpstr>
      <vt:lpstr>Genel Duyurular</vt:lpstr>
      <vt:lpstr>Staj Bitiminde Teslim Edilmesi Gereken Evraklar </vt:lpstr>
      <vt:lpstr>İş Yeri Eğitimi Değerlendirme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Katerina Manti</dc:creator>
  <cp:lastModifiedBy>Mehmet Safa AYDIN</cp:lastModifiedBy>
  <cp:revision>353</cp:revision>
  <dcterms:created xsi:type="dcterms:W3CDTF">2020-10-30T08:29:45Z</dcterms:created>
  <dcterms:modified xsi:type="dcterms:W3CDTF">2025-11-24T11:09:10Z</dcterms:modified>
</cp:coreProperties>
</file>