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Masters/slideMaster19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71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18.xml" ContentType="application/vnd.openxmlformats-officedocument.theme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Layouts/slideLayout225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theme/theme21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Layouts/slideLayout187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90.xml" ContentType="application/vnd.openxmlformats-officedocument.presentationml.slideLayout+xml"/>
  <Override PartName="/ppt/presentation.xml" ContentType="application/vnd.openxmlformats-officedocument.presentationml.presentation.main+xml"/>
  <Override PartName="/ppt/slideMasters/slideMaster16.xml" ContentType="application/vnd.openxmlformats-officedocument.presentationml.slideMaster+xml"/>
  <Override PartName="/ppt/slideLayouts/slideLayout32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219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slideLayouts/slideLayout222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159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91.xml" ContentType="application/vnd.openxmlformats-officedocument.presentationml.slideLayout+xml"/>
  <Default Extension="rels" ContentType="application/vnd.openxmlformats-package.relationships+xml"/>
  <Override PartName="/ppt/slideMasters/slideMaster17.xml" ContentType="application/vnd.openxmlformats-officedocument.presentationml.slideMaster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6.xml" ContentType="application/vnd.openxmlformats-officedocument.theme+xml"/>
  <Override PartName="/ppt/slideMasters/slideMaster13.xml" ContentType="application/vnd.openxmlformats-officedocument.presentationml.slideMaster+xml"/>
  <Override PartName="/ppt/slideLayouts/slideLayout100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theme/theme23.xml" ContentType="application/vnd.openxmlformats-officedocument.theme+xml"/>
  <Override PartName="/ppt/slideMasters/slideMaster6.xml" ContentType="application/vnd.openxmlformats-officedocument.presentationml.slideMaster+xml"/>
  <Override PartName="/ppt/slideMasters/slideMaster20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Layouts/slideLayout189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Masters/slideMaster18.xml" ContentType="application/vnd.openxmlformats-officedocument.presentationml.slideMaster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81.xml" ContentType="application/vnd.openxmlformats-officedocument.presentationml.slideLayout+xml"/>
  <Default Extension="jpeg" ContentType="image/jpeg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Masters/slideMaster14.xml" ContentType="application/vnd.openxmlformats-officedocument.presentationml.slideMaster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17.xml" ContentType="application/vnd.openxmlformats-officedocument.theme+xml"/>
  <Override PartName="/ppt/slideLayouts/slideLayout217.xml" ContentType="application/vnd.openxmlformats-officedocument.presentationml.slideLayout+xml"/>
  <Override PartName="/ppt/slideMasters/slideMaster21.xml" ContentType="application/vnd.openxmlformats-officedocument.presentationml.slideMaster+xml"/>
  <Override PartName="/ppt/slideLayouts/slideLayout206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slideLayouts/slideLayout179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202.xml" ContentType="application/vnd.openxmlformats-officedocument.presentationml.slideLayout+xml"/>
  <Override PartName="/ppt/theme/theme20.xml" ContentType="application/vnd.openxmlformats-officedocument.theme+xml"/>
  <Override PartName="/ppt/slideLayouts/slideLayout220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64.xml" ContentType="application/vnd.openxmlformats-officedocument.presentationml.slideLayout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Masters/slideMaster15.xml" ContentType="application/vnd.openxmlformats-officedocument.presentationml.slideMaster+xml"/>
  <Override PartName="/ppt/slides/slide10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theme/theme14.xml" ContentType="application/vnd.openxmlformats-officedocument.them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94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50.xml" ContentType="application/vnd.openxmlformats-officedocument.presentationml.slideLayout+xml"/>
  <Override PartName="/ppt/theme/theme19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215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4.xml" ContentType="application/vnd.openxmlformats-officedocument.presentationml.slideLayout+xml"/>
  <Override PartName="/ppt/theme/theme22.xml" ContentType="application/vnd.openxmlformats-officedocument.theme+xml"/>
  <Override PartName="/ppt/handoutMasters/handoutMaster1.xml" ContentType="application/vnd.openxmlformats-officedocument.presentationml.handoutMaster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slideLayouts/slideLayout177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5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68" r:id="rId1"/>
    <p:sldMasterId id="2147483984" r:id="rId2"/>
    <p:sldMasterId id="2147483995" r:id="rId3"/>
    <p:sldMasterId id="2147484007" r:id="rId4"/>
    <p:sldMasterId id="2147484019" r:id="rId5"/>
    <p:sldMasterId id="2147484031" r:id="rId6"/>
    <p:sldMasterId id="2147484042" r:id="rId7"/>
    <p:sldMasterId id="2147484054" r:id="rId8"/>
    <p:sldMasterId id="2147484066" r:id="rId9"/>
    <p:sldMasterId id="2147484078" r:id="rId10"/>
    <p:sldMasterId id="2147484089" r:id="rId11"/>
    <p:sldMasterId id="2147484101" r:id="rId12"/>
    <p:sldMasterId id="2147484113" r:id="rId13"/>
    <p:sldMasterId id="2147484137" r:id="rId14"/>
    <p:sldMasterId id="2147484148" r:id="rId15"/>
    <p:sldMasterId id="2147484160" r:id="rId16"/>
    <p:sldMasterId id="2147484172" r:id="rId17"/>
    <p:sldMasterId id="2147484184" r:id="rId18"/>
    <p:sldMasterId id="2147484195" r:id="rId19"/>
    <p:sldMasterId id="2147484207" r:id="rId20"/>
    <p:sldMasterId id="2147484219" r:id="rId21"/>
  </p:sldMasterIdLst>
  <p:notesMasterIdLst>
    <p:notesMasterId r:id="rId40"/>
  </p:notesMasterIdLst>
  <p:handoutMasterIdLst>
    <p:handoutMasterId r:id="rId41"/>
  </p:handoutMasterIdLst>
  <p:sldIdLst>
    <p:sldId id="489" r:id="rId22"/>
    <p:sldId id="495" r:id="rId23"/>
    <p:sldId id="481" r:id="rId24"/>
    <p:sldId id="480" r:id="rId25"/>
    <p:sldId id="498" r:id="rId26"/>
    <p:sldId id="499" r:id="rId27"/>
    <p:sldId id="500" r:id="rId28"/>
    <p:sldId id="483" r:id="rId29"/>
    <p:sldId id="482" r:id="rId30"/>
    <p:sldId id="484" r:id="rId31"/>
    <p:sldId id="485" r:id="rId32"/>
    <p:sldId id="486" r:id="rId33"/>
    <p:sldId id="501" r:id="rId34"/>
    <p:sldId id="502" r:id="rId35"/>
    <p:sldId id="503" r:id="rId36"/>
    <p:sldId id="487" r:id="rId37"/>
    <p:sldId id="504" r:id="rId38"/>
    <p:sldId id="488" r:id="rId39"/>
  </p:sldIdLst>
  <p:sldSz cx="9144000" cy="6832600"/>
  <p:notesSz cx="6797675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ヒラギノ角ゴ Pro W3" pitchFamily="1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ヒラギノ角ゴ Pro W3" pitchFamily="1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ヒラギノ角ゴ Pro W3" pitchFamily="1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ヒラギノ角ゴ Pro W3" pitchFamily="1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ヒラギノ角ゴ Pro W3" pitchFamily="1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ヒラギノ角ゴ Pro W3" pitchFamily="1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ヒラギノ角ゴ Pro W3" pitchFamily="1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ヒラギノ角ゴ Pro W3" pitchFamily="1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ヒラギノ角ゴ Pro W3" pitchFamily="1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6597"/>
    <a:srgbClr val="F9A91C"/>
    <a:srgbClr val="FFFFCC"/>
    <a:srgbClr val="00BAD9"/>
    <a:srgbClr val="6ECFE2"/>
    <a:srgbClr val="69DBF7"/>
    <a:srgbClr val="00BAD5"/>
    <a:srgbClr val="5CCAE6"/>
    <a:srgbClr val="154E5F"/>
    <a:srgbClr val="17506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FD4443E-F989-4FC4-A0C8-D5A2AF1F390B}" styleName="Koyu Stil 1 - Vurgu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2838BEF-8BB2-4498-84A7-C5851F593DF1}" styleName="Orta Stil 4 - Vurgu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A111915-BE36-4E01-A7E5-04B1672EAD32}" styleName="Açık Stil 2 - Vurgu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35758FB7-9AC5-4552-8A53-C91805E547FA}" styleName="Tema Uygulanmış Stil 1 - Vurgu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BDBED569-4797-4DF1-A0F4-6AAB3CD982D8}" styleName="Açık Stil 3 - Vurgu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8FB837D-C827-4EFA-A057-4D05807E0F7C}" styleName="Tema Uygulanmış Stil 1 - Vurgu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27F97BB-C833-4FB7-BDE5-3F7075034690}" styleName="Tema Uygulanmış Stil 2 - Vurgu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Orta Stil 2 - Vurgu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Stil Yok, Kılavuz Yok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FD0F851-EC5A-4D38-B0AD-8093EC10F338}" styleName="Açık Stil 1 - Vurgu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67" autoAdjust="0"/>
    <p:restoredTop sz="98171" autoAdjust="0"/>
  </p:normalViewPr>
  <p:slideViewPr>
    <p:cSldViewPr>
      <p:cViewPr>
        <p:scale>
          <a:sx n="75" d="100"/>
          <a:sy n="75" d="100"/>
        </p:scale>
        <p:origin x="-1428" y="-54"/>
      </p:cViewPr>
      <p:guideLst>
        <p:guide orient="horz" pos="3016"/>
        <p:guide pos="2320"/>
      </p:guideLst>
    </p:cSldViewPr>
  </p:slideViewPr>
  <p:outlineViewPr>
    <p:cViewPr>
      <p:scale>
        <a:sx n="33" d="100"/>
        <a:sy n="33" d="100"/>
      </p:scale>
      <p:origin x="0" y="5352"/>
    </p:cViewPr>
  </p:outlineViewPr>
  <p:notesTextViewPr>
    <p:cViewPr>
      <p:scale>
        <a:sx n="400" d="100"/>
        <a:sy n="400" d="100"/>
      </p:scale>
      <p:origin x="0" y="0"/>
    </p:cViewPr>
  </p:notesTextViewPr>
  <p:sorterViewPr>
    <p:cViewPr>
      <p:scale>
        <a:sx n="200" d="100"/>
        <a:sy n="200" d="100"/>
      </p:scale>
      <p:origin x="0" y="9504"/>
    </p:cViewPr>
  </p:sorterViewPr>
  <p:notesViewPr>
    <p:cSldViewPr>
      <p:cViewPr varScale="1">
        <p:scale>
          <a:sx n="52" d="100"/>
          <a:sy n="52" d="100"/>
        </p:scale>
        <p:origin x="-1908" y="-90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5.xml"/><Relationship Id="rId39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13.xml"/><Relationship Id="rId42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4.xml"/><Relationship Id="rId33" Type="http://schemas.openxmlformats.org/officeDocument/2006/relationships/slide" Target="slides/slide12.xml"/><Relationship Id="rId38" Type="http://schemas.openxmlformats.org/officeDocument/2006/relationships/slide" Target="slides/slide1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" Target="slides/slide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3.xml"/><Relationship Id="rId32" Type="http://schemas.openxmlformats.org/officeDocument/2006/relationships/slide" Target="slides/slide11.xml"/><Relationship Id="rId37" Type="http://schemas.openxmlformats.org/officeDocument/2006/relationships/slide" Target="slides/slide1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2.xml"/><Relationship Id="rId28" Type="http://schemas.openxmlformats.org/officeDocument/2006/relationships/slide" Target="slides/slide7.xml"/><Relationship Id="rId36" Type="http://schemas.openxmlformats.org/officeDocument/2006/relationships/slide" Target="slides/slide15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10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1.xml"/><Relationship Id="rId27" Type="http://schemas.openxmlformats.org/officeDocument/2006/relationships/slide" Target="slides/slide6.xml"/><Relationship Id="rId30" Type="http://schemas.openxmlformats.org/officeDocument/2006/relationships/slide" Target="slides/slide9.xml"/><Relationship Id="rId35" Type="http://schemas.openxmlformats.org/officeDocument/2006/relationships/slide" Target="slides/slide14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Slayt Numarası Yer Tutucusu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2"/>
          </a:xfrm>
          <a:prstGeom prst="rect">
            <a:avLst/>
          </a:prstGeom>
        </p:spPr>
        <p:txBody>
          <a:bodyPr vert="horz" lIns="91266" tIns="45633" rIns="91266" bIns="45633" rtlCol="0" anchor="b"/>
          <a:lstStyle>
            <a:lvl1pPr algn="r">
              <a:defRPr sz="1200"/>
            </a:lvl1pPr>
          </a:lstStyle>
          <a:p>
            <a:fld id="{852BF596-14AD-4026-B47E-1D33425C8778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191853652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2"/>
          </a:xfrm>
          <a:prstGeom prst="rect">
            <a:avLst/>
          </a:prstGeom>
        </p:spPr>
        <p:txBody>
          <a:bodyPr vert="horz" lIns="91266" tIns="45633" rIns="91266" bIns="45633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2"/>
          </a:xfrm>
          <a:prstGeom prst="rect">
            <a:avLst/>
          </a:prstGeom>
        </p:spPr>
        <p:txBody>
          <a:bodyPr vert="horz" lIns="91266" tIns="45633" rIns="91266" bIns="45633" rtlCol="0"/>
          <a:lstStyle>
            <a:lvl1pPr algn="r">
              <a:defRPr sz="1200"/>
            </a:lvl1pPr>
          </a:lstStyle>
          <a:p>
            <a:endParaRPr lang="tr-TR" dirty="0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908050" y="744538"/>
            <a:ext cx="49815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66" tIns="45633" rIns="91266" bIns="45633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79768" y="4715909"/>
            <a:ext cx="5438140" cy="4467702"/>
          </a:xfrm>
          <a:prstGeom prst="rect">
            <a:avLst/>
          </a:prstGeom>
        </p:spPr>
        <p:txBody>
          <a:bodyPr vert="horz" lIns="91266" tIns="45633" rIns="91266" bIns="45633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1" y="9430091"/>
            <a:ext cx="2945659" cy="496412"/>
          </a:xfrm>
          <a:prstGeom prst="rect">
            <a:avLst/>
          </a:prstGeom>
        </p:spPr>
        <p:txBody>
          <a:bodyPr vert="horz" lIns="91266" tIns="45633" rIns="91266" bIns="45633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2"/>
          </a:xfrm>
          <a:prstGeom prst="rect">
            <a:avLst/>
          </a:prstGeom>
        </p:spPr>
        <p:txBody>
          <a:bodyPr vert="horz" lIns="91266" tIns="45633" rIns="91266" bIns="45633" rtlCol="0" anchor="b"/>
          <a:lstStyle>
            <a:lvl1pPr algn="r">
              <a:defRPr sz="1200"/>
            </a:lvl1pPr>
          </a:lstStyle>
          <a:p>
            <a:fld id="{0D34A84A-BE48-4212-99C4-D6CDDF0D2B65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210366213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6.png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6.png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6.png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4.xml"/><Relationship Id="rId4" Type="http://schemas.openxmlformats.org/officeDocument/2006/relationships/image" Target="../media/image3.png"/></Relationships>
</file>

<file path=ppt/slideLayouts/_rels/slideLayout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4.xml"/><Relationship Id="rId4" Type="http://schemas.openxmlformats.org/officeDocument/2006/relationships/image" Target="../media/image6.png"/></Relationships>
</file>

<file path=ppt/slideLayouts/_rels/slideLayout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4.xml"/><Relationship Id="rId4" Type="http://schemas.openxmlformats.org/officeDocument/2006/relationships/image" Target="../media/image6.png"/></Relationships>
</file>

<file path=ppt/slideLayouts/_rels/slideLayout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4.xml"/><Relationship Id="rId4" Type="http://schemas.openxmlformats.org/officeDocument/2006/relationships/image" Target="../media/image6.png"/></Relationships>
</file>

<file path=ppt/slideLayouts/_rels/slideLayout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4.xml"/><Relationship Id="rId4" Type="http://schemas.openxmlformats.org/officeDocument/2006/relationships/image" Target="../media/image6.png"/></Relationships>
</file>

<file path=ppt/slideLayouts/_rels/slideLayout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8.xml"/><Relationship Id="rId4" Type="http://schemas.openxmlformats.org/officeDocument/2006/relationships/image" Target="../media/image3.png"/></Relationships>
</file>

<file path=ppt/slideLayouts/_rels/slideLayout1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8.xml"/><Relationship Id="rId4" Type="http://schemas.openxmlformats.org/officeDocument/2006/relationships/image" Target="../media/image6.png"/></Relationships>
</file>

<file path=ppt/slideLayouts/_rels/slideLayout1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8.xml"/><Relationship Id="rId4" Type="http://schemas.openxmlformats.org/officeDocument/2006/relationships/image" Target="../media/image6.png"/></Relationships>
</file>

<file path=ppt/slideLayouts/_rels/slideLayout1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8.xml"/><Relationship Id="rId4" Type="http://schemas.openxmlformats.org/officeDocument/2006/relationships/image" Target="../media/image6.png"/></Relationships>
</file>

<file path=ppt/slideLayouts/_rels/slideLayout1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8.xml"/><Relationship Id="rId4" Type="http://schemas.openxmlformats.org/officeDocument/2006/relationships/image" Target="../media/image6.png"/></Relationships>
</file>

<file path=ppt/slideLayouts/_rels/slideLayout1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3.png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6.png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6.png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6.png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3.png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22562"/>
            <a:ext cx="7772400" cy="1464579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71833"/>
            <a:ext cx="6400800" cy="174610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893A7E9-CC14-49B9-8972-B5564A17144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10/18/2017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16F97C-866D-4F85-A1F6-DDF39F62CB6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22273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72BC33-58C0-401C-AC4D-8313AF5633D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10/18/2017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16F97C-866D-4F85-A1F6-DDF39F62CB6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3184906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" y="0"/>
            <a:ext cx="9140825" cy="683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Resi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874" t="3" r="14838" b="-3"/>
          <a:stretch>
            <a:fillRect/>
          </a:stretch>
        </p:blipFill>
        <p:spPr bwMode="auto">
          <a:xfrm>
            <a:off x="0" y="6257524"/>
            <a:ext cx="9151938" cy="189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Resim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76" y="299875"/>
            <a:ext cx="919163" cy="721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sim Yer Tutucusu 10"/>
          <p:cNvSpPr>
            <a:spLocks noGrp="1"/>
          </p:cNvSpPr>
          <p:nvPr>
            <p:ph type="pic" sz="quarter" idx="13"/>
          </p:nvPr>
        </p:nvSpPr>
        <p:spPr>
          <a:xfrm>
            <a:off x="5370520" y="0"/>
            <a:ext cx="3773487" cy="6832600"/>
          </a:xfrm>
          <a:noFill/>
          <a:ln>
            <a:noFill/>
          </a:ln>
        </p:spPr>
        <p:txBody>
          <a:bodyPr rtlCol="0">
            <a:normAutofit/>
          </a:bodyPr>
          <a:lstStyle/>
          <a:p>
            <a:pPr lvl="0"/>
            <a:r>
              <a:rPr lang="tr-TR" noProof="0" smtClean="0"/>
              <a:t>Resim eklemek için simgeyi tıklatın</a:t>
            </a:r>
            <a:endParaRPr lang="tr-TR" noProof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15336" y="2211047"/>
            <a:ext cx="5119325" cy="1119164"/>
          </a:xfrm>
        </p:spPr>
        <p:txBody>
          <a:bodyPr anchor="b">
            <a:normAutofit/>
          </a:bodyPr>
          <a:lstStyle>
            <a:lvl1pPr algn="r">
              <a:defRPr sz="2400" b="1" cap="none" baseline="0">
                <a:latin typeface="Frutiger 95 Ultra Black" pitchFamily="50" charset="0"/>
              </a:defRPr>
            </a:lvl1pPr>
          </a:lstStyle>
          <a:p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07504" y="3273290"/>
            <a:ext cx="5127156" cy="1137803"/>
          </a:xfrm>
        </p:spPr>
        <p:txBody>
          <a:bodyPr>
            <a:normAutofit/>
          </a:bodyPr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Frutiger 45 Light" pitchFamily="50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8" name="Veri Yer Tutucusu 3"/>
          <p:cNvSpPr>
            <a:spLocks noGrp="1"/>
          </p:cNvSpPr>
          <p:nvPr>
            <p:ph type="dt" sz="half" idx="14"/>
          </p:nvPr>
        </p:nvSpPr>
        <p:spPr>
          <a:xfrm>
            <a:off x="638175" y="6456811"/>
            <a:ext cx="2133600" cy="36250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4C4F9E-28E9-4592-A5EC-32AD1D16149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10/18/2017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Altbilgi Yer Tutucusu 4"/>
          <p:cNvSpPr>
            <a:spLocks noGrp="1"/>
          </p:cNvSpPr>
          <p:nvPr>
            <p:ph type="ftr" sz="quarter" idx="15"/>
          </p:nvPr>
        </p:nvSpPr>
        <p:spPr>
          <a:xfrm>
            <a:off x="3124200" y="6456811"/>
            <a:ext cx="2895600" cy="36250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layt Numarası Yer Tutucusu 5"/>
          <p:cNvSpPr>
            <a:spLocks noGrp="1"/>
          </p:cNvSpPr>
          <p:nvPr>
            <p:ph type="sldNum" sz="quarter" idx="16"/>
          </p:nvPr>
        </p:nvSpPr>
        <p:spPr>
          <a:xfrm>
            <a:off x="6372225" y="6456811"/>
            <a:ext cx="2133600" cy="36250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16F97C-866D-4F85-A1F6-DDF39F62CB6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75629255"/>
      </p:ext>
    </p:extLst>
  </p:cSld>
  <p:clrMapOvr>
    <a:masterClrMapping/>
  </p:clrMapOvr>
  <p:transition spd="slow">
    <p:push dir="u"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 6"/>
          <p:cNvGrpSpPr>
            <a:grpSpLocks/>
          </p:cNvGrpSpPr>
          <p:nvPr/>
        </p:nvGrpSpPr>
        <p:grpSpPr bwMode="auto">
          <a:xfrm>
            <a:off x="0" y="0"/>
            <a:ext cx="9151938" cy="6832600"/>
            <a:chOff x="0" y="0"/>
            <a:chExt cx="9151881" cy="5715000"/>
          </a:xfrm>
        </p:grpSpPr>
        <p:pic>
          <p:nvPicPr>
            <p:cNvPr id="6" name="Resim 7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5715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Resim 8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4874" t="3" r="14838" b="-3"/>
            <a:stretch>
              <a:fillRect/>
            </a:stretch>
          </p:blipFill>
          <p:spPr bwMode="auto">
            <a:xfrm>
              <a:off x="0" y="5233764"/>
              <a:ext cx="9151881" cy="1595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Resim 9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0248" y="250926"/>
              <a:ext cx="918498" cy="603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1403648" y="1866688"/>
            <a:ext cx="3528392" cy="423678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5076056" y="1866688"/>
            <a:ext cx="3456384" cy="423678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14" name="Başlık 1"/>
          <p:cNvSpPr>
            <a:spLocks noGrp="1"/>
          </p:cNvSpPr>
          <p:nvPr>
            <p:ph type="title"/>
          </p:nvPr>
        </p:nvSpPr>
        <p:spPr>
          <a:xfrm>
            <a:off x="1320478" y="672843"/>
            <a:ext cx="7211962" cy="113876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9" name="Veri Yer Tutucusu 3"/>
          <p:cNvSpPr>
            <a:spLocks noGrp="1"/>
          </p:cNvSpPr>
          <p:nvPr>
            <p:ph type="dt" sz="half" idx="10"/>
          </p:nvPr>
        </p:nvSpPr>
        <p:spPr>
          <a:xfrm>
            <a:off x="638175" y="6456811"/>
            <a:ext cx="2133600" cy="36250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1CD353-F181-4D98-8BF5-A24A3209C8D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10/18/2017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3124200" y="6456811"/>
            <a:ext cx="2895600" cy="36250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6372225" y="6456811"/>
            <a:ext cx="2133600" cy="36250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16F97C-866D-4F85-A1F6-DDF39F62CB6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92637398"/>
      </p:ext>
    </p:extLst>
  </p:cSld>
  <p:clrMapOvr>
    <a:masterClrMapping/>
  </p:clrMapOvr>
  <p:transition spd="slow">
    <p:push dir="u"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3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Resi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874" t="3" r="14838" b="-3"/>
          <a:stretch>
            <a:fillRect/>
          </a:stretch>
        </p:blipFill>
        <p:spPr bwMode="auto">
          <a:xfrm>
            <a:off x="0" y="6257524"/>
            <a:ext cx="9151938" cy="189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Resim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76" y="299875"/>
            <a:ext cx="919163" cy="721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Başlık 1"/>
          <p:cNvSpPr>
            <a:spLocks noGrp="1"/>
          </p:cNvSpPr>
          <p:nvPr>
            <p:ph type="title"/>
          </p:nvPr>
        </p:nvSpPr>
        <p:spPr>
          <a:xfrm>
            <a:off x="1320478" y="672843"/>
            <a:ext cx="7211962" cy="113876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6" name="Veri Yer Tutucusu 3"/>
          <p:cNvSpPr>
            <a:spLocks noGrp="1"/>
          </p:cNvSpPr>
          <p:nvPr>
            <p:ph type="dt" sz="half" idx="10"/>
          </p:nvPr>
        </p:nvSpPr>
        <p:spPr>
          <a:xfrm>
            <a:off x="638175" y="6456811"/>
            <a:ext cx="2133600" cy="36250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F42E42-ACCB-4292-A860-130F5436E38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10/18/2017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3124200" y="6456811"/>
            <a:ext cx="2895600" cy="36250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6372225" y="6456811"/>
            <a:ext cx="2133600" cy="36250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16F97C-866D-4F85-A1F6-DDF39F62CB6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9195496"/>
      </p:ext>
    </p:extLst>
  </p:cSld>
  <p:clrMapOvr>
    <a:masterClrMapping/>
  </p:clrMapOvr>
  <p:transition spd="slow">
    <p:push dir="u"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3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Resi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874" t="3" r="14838" b="-3"/>
          <a:stretch>
            <a:fillRect/>
          </a:stretch>
        </p:blipFill>
        <p:spPr bwMode="auto">
          <a:xfrm>
            <a:off x="0" y="6257524"/>
            <a:ext cx="9151938" cy="189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>
          <a:xfrm>
            <a:off x="638175" y="6456811"/>
            <a:ext cx="2133600" cy="36250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EC9C8F-0470-4C97-930E-91BD0A71F6E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10/18/2017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3124200" y="6456811"/>
            <a:ext cx="2895600" cy="36250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6372225" y="6456811"/>
            <a:ext cx="2133600" cy="36250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16F97C-866D-4F85-A1F6-DDF39F62CB6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6179581"/>
      </p:ext>
    </p:extLst>
  </p:cSld>
  <p:clrMapOvr>
    <a:masterClrMapping/>
  </p:clrMapOvr>
  <p:transition spd="slow">
    <p:push dir="u"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3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Resi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874" t="3" r="14838" b="-3"/>
          <a:stretch>
            <a:fillRect/>
          </a:stretch>
        </p:blipFill>
        <p:spPr bwMode="auto">
          <a:xfrm>
            <a:off x="0" y="6257524"/>
            <a:ext cx="9151938" cy="189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782844"/>
            <a:ext cx="5486400" cy="5646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0506"/>
            <a:ext cx="5486400" cy="409956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tr-TR" noProof="0" smtClean="0"/>
              <a:t>Resim eklemek için simgeyi tıklatın</a:t>
            </a:r>
            <a:endParaRPr lang="tr-TR" noProof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907704" y="5443363"/>
            <a:ext cx="5370984" cy="80188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7" name="Veri Yer Tutucusu 3"/>
          <p:cNvSpPr>
            <a:spLocks noGrp="1"/>
          </p:cNvSpPr>
          <p:nvPr>
            <p:ph type="dt" sz="half" idx="10"/>
          </p:nvPr>
        </p:nvSpPr>
        <p:spPr>
          <a:xfrm>
            <a:off x="638175" y="6443540"/>
            <a:ext cx="2133600" cy="36440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5A4C78-8A77-4A73-8F90-E0A91179B9C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10/18/2017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3124200" y="6443540"/>
            <a:ext cx="2895600" cy="36440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6372225" y="6443540"/>
            <a:ext cx="2133600" cy="36440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16F97C-866D-4F85-A1F6-DDF39F62CB6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33898874"/>
      </p:ext>
    </p:extLst>
  </p:cSld>
  <p:clrMapOvr>
    <a:masterClrMapping/>
  </p:clrMapOvr>
  <p:transition spd="slow">
    <p:push dir="u"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22653"/>
            <a:ext cx="7772400" cy="1464581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71833"/>
            <a:ext cx="6400800" cy="1746109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360E8E-E6F8-40AC-9848-DD7EB6263E0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10/18/2017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16F97C-866D-4F85-A1F6-DDF39F62CB6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15805699"/>
      </p:ext>
    </p:extLst>
  </p:cSld>
  <p:clrMapOvr>
    <a:masterClrMapping/>
  </p:clrMapOvr>
  <p:transition spd="slow">
    <p:push dir="u"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Başlık, Metin ve 2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647"/>
            <a:ext cx="8229600" cy="1138767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sz="half" idx="1"/>
          </p:nvPr>
        </p:nvSpPr>
        <p:spPr>
          <a:xfrm>
            <a:off x="457200" y="1594296"/>
            <a:ext cx="4038600" cy="4509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quarter" idx="2"/>
          </p:nvPr>
        </p:nvSpPr>
        <p:spPr>
          <a:xfrm>
            <a:off x="4648200" y="1594274"/>
            <a:ext cx="4038600" cy="2177892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3"/>
          </p:nvPr>
        </p:nvSpPr>
        <p:spPr>
          <a:xfrm>
            <a:off x="4648200" y="3924140"/>
            <a:ext cx="4038600" cy="217947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293503-D355-499B-894F-803455EF77D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10/18/2017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16F97C-866D-4F85-A1F6-DDF39F62CB6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10004977"/>
      </p:ext>
    </p:extLst>
  </p:cSld>
  <p:clrMapOvr>
    <a:masterClrMapping/>
  </p:clrMapOvr>
  <p:transition spd="slow">
    <p:push dir="u"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/>
          </p:nvPr>
        </p:nvSpPr>
        <p:spPr>
          <a:xfrm>
            <a:off x="457200" y="273771"/>
            <a:ext cx="8229600" cy="582985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9CBB91FF-BEA9-4724-87EA-DA5999DB4BF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10/18/2017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16F97C-866D-4F85-A1F6-DDF39F62CB6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28910277"/>
      </p:ext>
    </p:extLst>
  </p:cSld>
  <p:clrMapOvr>
    <a:masterClrMapping/>
  </p:clrMapOvr>
  <p:transition spd="slow">
    <p:push dir="u"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22562"/>
            <a:ext cx="7772400" cy="1464579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71840"/>
            <a:ext cx="6400800" cy="174610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CA6A73-3668-4F4C-BDCE-9DEFC571572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10/18/2017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16F97C-866D-4F85-A1F6-DDF39F62CB6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3347078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9DA95A2-E621-415A-AE13-D269C53AA1A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10/18/2017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16F97C-866D-4F85-A1F6-DDF39F62CB6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84896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3709"/>
            <a:ext cx="2057400" cy="5829853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3709"/>
            <a:ext cx="6019800" cy="5829853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2685029-20E4-4A24-BC22-20DE78E8B86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10/18/2017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16F97C-866D-4F85-A1F6-DDF39F62CB6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8220900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390609"/>
            <a:ext cx="7772400" cy="135703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895981"/>
            <a:ext cx="7772400" cy="1494631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07C9269-E6EF-452F-A69A-32094893ECE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10/18/2017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16F97C-866D-4F85-A1F6-DDF39F62CB6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859298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594303"/>
            <a:ext cx="4038600" cy="450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594303"/>
            <a:ext cx="4038600" cy="450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FDE61F5-7CDB-4E1C-8020-74F6AEC2817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10/18/2017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16F97C-866D-4F85-A1F6-DDF39F62CB6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89693124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29544"/>
            <a:ext cx="4040188" cy="6373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66820"/>
            <a:ext cx="4040188" cy="393665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33" y="1529544"/>
            <a:ext cx="4041775" cy="6373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33" y="2166820"/>
            <a:ext cx="4041775" cy="393665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4D89B2-797C-4080-871A-74FFA5787B0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10/18/2017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16F97C-866D-4F85-A1F6-DDF39F62CB6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7310073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2B60E1-9F72-4798-B7F8-DF4F4F68326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10/18/2017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16F97C-866D-4F85-A1F6-DDF39F62CB6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94620809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E6508A7-1BFF-4D28-872B-AD2AE41353A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10/18/2017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16F97C-866D-4F85-A1F6-DDF39F62CB6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22384749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5" y="272042"/>
            <a:ext cx="3008313" cy="115774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2070"/>
            <a:ext cx="5111750" cy="58314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5" y="1429794"/>
            <a:ext cx="3008313" cy="46736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BAC9778-03E7-4415-BA2E-ED6E8BC00B1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10/18/2017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16F97C-866D-4F85-A1F6-DDF39F62CB6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83784809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782856"/>
            <a:ext cx="5486400" cy="5646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0504"/>
            <a:ext cx="5486400" cy="409956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47495"/>
            <a:ext cx="5486400" cy="80188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8046F7-B715-4ECE-AE8F-D78F8BB3DC5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10/18/2017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16F97C-866D-4F85-A1F6-DDF39F62CB6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57300591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5803DAD-6A5F-4D53-8950-E724ACA9D37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10/18/2017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16F97C-866D-4F85-A1F6-DDF39F62CB6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04163888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3746"/>
            <a:ext cx="2057400" cy="5829853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3746"/>
            <a:ext cx="6019800" cy="5829853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5CE392-EC95-4239-A07E-C9614278BF1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10/18/2017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16F97C-866D-4F85-A1F6-DDF39F62CB6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6371103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22562"/>
            <a:ext cx="7772400" cy="1464579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71840"/>
            <a:ext cx="6400800" cy="174610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FDB1129-9A46-4DF2-A07F-DE11C837D2F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10/18/2017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16F97C-866D-4F85-A1F6-DDF39F62CB6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992427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13811"/>
            <a:ext cx="9144000" cy="3516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Resi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260019"/>
            <a:ext cx="1457325" cy="1144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Resim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1624662"/>
            <a:ext cx="9144001" cy="191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Metin kutusu 9"/>
          <p:cNvSpPr txBox="1">
            <a:spLocks noChangeArrowheads="1"/>
          </p:cNvSpPr>
          <p:nvPr/>
        </p:nvSpPr>
        <p:spPr bwMode="auto">
          <a:xfrm>
            <a:off x="198438" y="6451223"/>
            <a:ext cx="31496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Frutiger 45 Light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utiger 45 Light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utiger 45 Light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utiger 45 Light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utiger 45 Light" pitchFamily="50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45 Light" pitchFamily="50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45 Light" pitchFamily="50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45 Light" pitchFamily="50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45 Light" pitchFamily="50" charset="0"/>
              </a:defRPr>
            </a:lvl9pPr>
          </a:lstStyle>
          <a:p>
            <a:pPr>
              <a:defRPr/>
            </a:pPr>
            <a:r>
              <a:rPr lang="tr-TR" altLang="tr-TR" sz="1600" smtClean="0">
                <a:solidFill>
                  <a:schemeClr val="bg1"/>
                </a:solidFill>
              </a:rPr>
              <a:t>KOBİLER BÜYÜR TÜRKİYE BÜYÜR!</a:t>
            </a:r>
          </a:p>
        </p:txBody>
      </p:sp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265807" y="1878710"/>
            <a:ext cx="8713984" cy="783570"/>
          </a:xfrm>
        </p:spPr>
        <p:txBody>
          <a:bodyPr anchor="b">
            <a:normAutofit/>
          </a:bodyPr>
          <a:lstStyle>
            <a:lvl1pPr algn="r">
              <a:defRPr sz="3200">
                <a:latin typeface="Frutiger 95 Ultra Black" pitchFamily="50" charset="0"/>
              </a:defRPr>
            </a:lvl1pPr>
          </a:lstStyle>
          <a:p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266823" y="2627261"/>
            <a:ext cx="8712968" cy="430448"/>
          </a:xfrm>
        </p:spPr>
        <p:txBody>
          <a:bodyPr>
            <a:noAutofit/>
          </a:bodyPr>
          <a:lstStyle>
            <a:lvl1pPr marL="0" indent="0" algn="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Frutiger 45 Light" pitchFamily="50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 dirty="0"/>
          </a:p>
        </p:txBody>
      </p:sp>
      <p:sp>
        <p:nvSpPr>
          <p:cNvPr id="9" name="Metin Yer Tutucusu 8"/>
          <p:cNvSpPr>
            <a:spLocks noGrp="1"/>
          </p:cNvSpPr>
          <p:nvPr>
            <p:ph type="body" sz="quarter" idx="13"/>
          </p:nvPr>
        </p:nvSpPr>
        <p:spPr>
          <a:xfrm>
            <a:off x="4570518" y="3404935"/>
            <a:ext cx="4401114" cy="345040"/>
          </a:xfrm>
        </p:spPr>
        <p:txBody>
          <a:bodyPr>
            <a:noAutofit/>
          </a:bodyPr>
          <a:lstStyle>
            <a:lvl1pPr marL="0" indent="0" algn="r">
              <a:buNone/>
              <a:defRPr sz="1400">
                <a:solidFill>
                  <a:schemeClr val="bg1"/>
                </a:solidFill>
                <a:latin typeface="Frutiger 45 Light" pitchFamily="50" charset="0"/>
              </a:defRPr>
            </a:lvl1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1" name="Metin Yer Tutucusu 10"/>
          <p:cNvSpPr>
            <a:spLocks noGrp="1"/>
          </p:cNvSpPr>
          <p:nvPr>
            <p:ph type="body" sz="quarter" idx="14"/>
          </p:nvPr>
        </p:nvSpPr>
        <p:spPr>
          <a:xfrm>
            <a:off x="4572067" y="435071"/>
            <a:ext cx="4392546" cy="1032482"/>
          </a:xfrm>
        </p:spPr>
        <p:txBody>
          <a:bodyPr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  <a:defRPr sz="1050">
                <a:latin typeface="Frutiger 45 Light" pitchFamily="50" charset="0"/>
              </a:defRPr>
            </a:lvl1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</p:txBody>
      </p:sp>
    </p:spTree>
    <p:extLst>
      <p:ext uri="{BB962C8B-B14F-4D97-AF65-F5344CB8AC3E}">
        <p14:creationId xmlns="" xmlns:p14="http://schemas.microsoft.com/office/powerpoint/2010/main" val="1937244486"/>
      </p:ext>
    </p:extLst>
  </p:cSld>
  <p:clrMapOvr>
    <a:masterClrMapping/>
  </p:clrMapOvr>
  <p:transition spd="slow">
    <p:push dir="u"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29804D5-7C84-4B69-8079-DA2FAD14270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10/18/2017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16F97C-866D-4F85-A1F6-DDF39F62CB6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36190152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390609"/>
            <a:ext cx="7772400" cy="135703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895981"/>
            <a:ext cx="7772400" cy="1494631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AA99E4-4DAA-4E71-9E8F-AF6945E7BA3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10/18/2017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16F97C-866D-4F85-A1F6-DDF39F62CB6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14878802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594303"/>
            <a:ext cx="4038600" cy="450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594303"/>
            <a:ext cx="4038600" cy="450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FC90BF1-C042-4F2B-9AE8-3DB7D2C1E9B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10/18/2017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16F97C-866D-4F85-A1F6-DDF39F62CB6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56965757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29531"/>
            <a:ext cx="4040188" cy="6373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66820"/>
            <a:ext cx="4040188" cy="393665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33" y="1529531"/>
            <a:ext cx="4041775" cy="6373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33" y="2166820"/>
            <a:ext cx="4041775" cy="393665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6C30995-1C84-4332-888D-FF918DD74DF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10/18/2017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16F97C-866D-4F85-A1F6-DDF39F62CB6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54696877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CBBC3A4-4BAD-43FD-A53B-9D3D9AA8796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10/18/2017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16F97C-866D-4F85-A1F6-DDF39F62CB6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79501069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77F417F-9826-46DF-9B13-101CBCCBB8E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10/18/2017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16F97C-866D-4F85-A1F6-DDF39F62CB6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91447727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5" y="272042"/>
            <a:ext cx="3008313" cy="115774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2070"/>
            <a:ext cx="5111750" cy="58314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5" y="1429794"/>
            <a:ext cx="3008313" cy="46736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273040-F77B-48DC-9E7A-1ECC2B3AA1D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10/18/2017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16F97C-866D-4F85-A1F6-DDF39F62CB6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90207749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782856"/>
            <a:ext cx="5486400" cy="5646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0504"/>
            <a:ext cx="5486400" cy="409956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47495"/>
            <a:ext cx="5486400" cy="80188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4FE8EA-0392-476E-BFD7-2238D86A2EA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10/18/2017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16F97C-866D-4F85-A1F6-DDF39F62CB6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17341587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6022EBD-0230-4EB6-91FB-5C44027B730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10/18/2017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16F97C-866D-4F85-A1F6-DDF39F62CB6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79246741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3731"/>
            <a:ext cx="2057400" cy="5829853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3731"/>
            <a:ext cx="6019800" cy="5829853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D31F05A-25A4-481A-ABF9-669F12F5E12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10/18/2017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16F97C-866D-4F85-A1F6-DDF39F62CB6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186535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3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Resi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874" t="3" r="14838" b="-3"/>
          <a:stretch>
            <a:fillRect/>
          </a:stretch>
        </p:blipFill>
        <p:spPr bwMode="auto">
          <a:xfrm>
            <a:off x="0" y="6257524"/>
            <a:ext cx="9151938" cy="189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Resim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76" y="299875"/>
            <a:ext cx="919163" cy="721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320478" y="672843"/>
            <a:ext cx="7211962" cy="113876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403648" y="1896071"/>
            <a:ext cx="7128792" cy="39742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7" name="Veri Yer Tutucusu 3"/>
          <p:cNvSpPr>
            <a:spLocks noGrp="1"/>
          </p:cNvSpPr>
          <p:nvPr>
            <p:ph type="dt" sz="half" idx="10"/>
          </p:nvPr>
        </p:nvSpPr>
        <p:spPr>
          <a:xfrm>
            <a:off x="638175" y="6456811"/>
            <a:ext cx="2133600" cy="36250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B68FC9-E8F3-43F4-BE8F-F243FDE34D0F}" type="datetime1">
              <a:rPr lang="en-US" smtClean="0"/>
              <a:pPr>
                <a:defRPr/>
              </a:pPr>
              <a:t>10/18/2017</a:t>
            </a:fld>
            <a:endParaRPr lang="en-CA"/>
          </a:p>
        </p:txBody>
      </p:sp>
      <p:sp>
        <p:nvSpPr>
          <p:cNvPr id="8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3124200" y="6456811"/>
            <a:ext cx="2895600" cy="36250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9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6372225" y="6456811"/>
            <a:ext cx="2133600" cy="36250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16F97C-866D-4F85-A1F6-DDF39F62CB6A}" type="slidenum">
              <a:rPr lang="en-CA" smtClean="0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4180493832"/>
      </p:ext>
    </p:extLst>
  </p:cSld>
  <p:clrMapOvr>
    <a:masterClrMapping/>
  </p:clrMapOvr>
  <p:transition spd="slow">
    <p:push dir="u"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22562"/>
            <a:ext cx="7772400" cy="1464579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71840"/>
            <a:ext cx="6400800" cy="174610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CBA81D-3D99-4590-AB6B-4531C0F9495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10/18/2017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16F97C-866D-4F85-A1F6-DDF39F62CB6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22084272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0C831A6-ECCC-4A4F-889C-FC83C9B0955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10/18/2017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16F97C-866D-4F85-A1F6-DDF39F62CB6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87265797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390609"/>
            <a:ext cx="7772400" cy="135703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895981"/>
            <a:ext cx="7772400" cy="1494631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7F4243-6748-4F42-A703-9E819AC017B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10/18/2017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16F97C-866D-4F85-A1F6-DDF39F62CB6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06322296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594303"/>
            <a:ext cx="4038600" cy="450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594303"/>
            <a:ext cx="4038600" cy="450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FBC285-5E67-4592-A3A7-F9B80C0C80E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10/18/2017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16F97C-866D-4F85-A1F6-DDF39F62CB6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68647511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29518"/>
            <a:ext cx="4040188" cy="6373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66820"/>
            <a:ext cx="4040188" cy="393665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33" y="1529518"/>
            <a:ext cx="4041775" cy="6373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33" y="2166820"/>
            <a:ext cx="4041775" cy="393665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6B835CC-A8B5-452C-9DD6-810506F73BF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10/18/2017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16F97C-866D-4F85-A1F6-DDF39F62CB6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41928605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31CC361-4BA4-4A0A-9205-831ECC28422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10/18/2017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16F97C-866D-4F85-A1F6-DDF39F62CB6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36777308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098E3FF-691F-406F-8EF3-47228E3227D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10/18/2017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16F97C-866D-4F85-A1F6-DDF39F62CB6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15035649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5" y="272042"/>
            <a:ext cx="3008313" cy="115774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2070"/>
            <a:ext cx="5111750" cy="58314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5" y="1429794"/>
            <a:ext cx="3008313" cy="46736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88289DD-5E1E-4118-A1EC-03B36848C6E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10/18/2017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16F97C-866D-4F85-A1F6-DDF39F62CB6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3990166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782856"/>
            <a:ext cx="5486400" cy="5646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0504"/>
            <a:ext cx="5486400" cy="409956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47495"/>
            <a:ext cx="5486400" cy="80188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984EFB5-C6DC-4A53-9CB6-1B57D8014E9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10/18/2017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16F97C-866D-4F85-A1F6-DDF39F62CB6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66981976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269FF9E-741A-45D9-A078-A3316A1754D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10/18/2017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16F97C-866D-4F85-A1F6-DDF39F62CB6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867295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" y="0"/>
            <a:ext cx="9140825" cy="683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Resi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874" t="3" r="14838" b="-3"/>
          <a:stretch>
            <a:fillRect/>
          </a:stretch>
        </p:blipFill>
        <p:spPr bwMode="auto">
          <a:xfrm>
            <a:off x="0" y="6257524"/>
            <a:ext cx="9151938" cy="189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Resim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76" y="299875"/>
            <a:ext cx="919163" cy="721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sim Yer Tutucusu 10"/>
          <p:cNvSpPr>
            <a:spLocks noGrp="1"/>
          </p:cNvSpPr>
          <p:nvPr>
            <p:ph type="pic" sz="quarter" idx="13"/>
          </p:nvPr>
        </p:nvSpPr>
        <p:spPr>
          <a:xfrm>
            <a:off x="5370520" y="0"/>
            <a:ext cx="3773487" cy="6832600"/>
          </a:xfrm>
          <a:noFill/>
          <a:ln>
            <a:noFill/>
          </a:ln>
        </p:spPr>
        <p:txBody>
          <a:bodyPr rtlCol="0">
            <a:normAutofit/>
          </a:bodyPr>
          <a:lstStyle/>
          <a:p>
            <a:pPr lvl="0"/>
            <a:r>
              <a:rPr lang="tr-TR" noProof="0" smtClean="0"/>
              <a:t>Resim eklemek için simgeyi tıklatın</a:t>
            </a:r>
            <a:endParaRPr lang="tr-TR" noProof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15336" y="2211047"/>
            <a:ext cx="5119325" cy="1119164"/>
          </a:xfrm>
        </p:spPr>
        <p:txBody>
          <a:bodyPr anchor="b">
            <a:normAutofit/>
          </a:bodyPr>
          <a:lstStyle>
            <a:lvl1pPr algn="r">
              <a:defRPr sz="2400" b="1" cap="none" baseline="0">
                <a:latin typeface="Frutiger 95 Ultra Black" pitchFamily="50" charset="0"/>
              </a:defRPr>
            </a:lvl1pPr>
          </a:lstStyle>
          <a:p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07504" y="3273290"/>
            <a:ext cx="5127156" cy="1137803"/>
          </a:xfrm>
        </p:spPr>
        <p:txBody>
          <a:bodyPr>
            <a:normAutofit/>
          </a:bodyPr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Frutiger 45 Light" pitchFamily="50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8" name="Veri Yer Tutucusu 3"/>
          <p:cNvSpPr>
            <a:spLocks noGrp="1"/>
          </p:cNvSpPr>
          <p:nvPr>
            <p:ph type="dt" sz="half" idx="14"/>
          </p:nvPr>
        </p:nvSpPr>
        <p:spPr>
          <a:xfrm>
            <a:off x="638175" y="6456811"/>
            <a:ext cx="2133600" cy="36250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B3A588-427A-49A8-AD96-B5BAE7EAD6D5}" type="datetime1">
              <a:rPr lang="en-US" smtClean="0"/>
              <a:pPr>
                <a:defRPr/>
              </a:pPr>
              <a:t>10/18/2017</a:t>
            </a:fld>
            <a:endParaRPr lang="en-CA"/>
          </a:p>
        </p:txBody>
      </p:sp>
      <p:sp>
        <p:nvSpPr>
          <p:cNvPr id="9" name="Altbilgi Yer Tutucusu 4"/>
          <p:cNvSpPr>
            <a:spLocks noGrp="1"/>
          </p:cNvSpPr>
          <p:nvPr>
            <p:ph type="ftr" sz="quarter" idx="15"/>
          </p:nvPr>
        </p:nvSpPr>
        <p:spPr>
          <a:xfrm>
            <a:off x="3124200" y="6456811"/>
            <a:ext cx="2895600" cy="36250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0" name="Slayt Numarası Yer Tutucusu 5"/>
          <p:cNvSpPr>
            <a:spLocks noGrp="1"/>
          </p:cNvSpPr>
          <p:nvPr>
            <p:ph type="sldNum" sz="quarter" idx="16"/>
          </p:nvPr>
        </p:nvSpPr>
        <p:spPr>
          <a:xfrm>
            <a:off x="6372225" y="6456811"/>
            <a:ext cx="2133600" cy="36250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16F97C-866D-4F85-A1F6-DDF39F62CB6A}" type="slidenum">
              <a:rPr lang="en-CA" smtClean="0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875629255"/>
      </p:ext>
    </p:extLst>
  </p:cSld>
  <p:clrMapOvr>
    <a:masterClrMapping/>
  </p:clrMapOvr>
  <p:transition spd="slow">
    <p:push dir="u"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3718"/>
            <a:ext cx="2057400" cy="5829853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3718"/>
            <a:ext cx="6019800" cy="5829853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A567A5-F063-43E2-AFD0-F6127B782C4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10/18/2017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16F97C-866D-4F85-A1F6-DDF39F62CB6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50186479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13811"/>
            <a:ext cx="9144000" cy="3516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Resi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260019"/>
            <a:ext cx="1457325" cy="1144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Resim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1624640"/>
            <a:ext cx="9144001" cy="191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Metin kutusu 9"/>
          <p:cNvSpPr txBox="1">
            <a:spLocks noChangeArrowheads="1"/>
          </p:cNvSpPr>
          <p:nvPr/>
        </p:nvSpPr>
        <p:spPr bwMode="auto">
          <a:xfrm>
            <a:off x="198438" y="6451223"/>
            <a:ext cx="31496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Frutiger 45 Light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utiger 45 Light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utiger 45 Light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utiger 45 Light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utiger 45 Light" pitchFamily="50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45 Light" pitchFamily="50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45 Light" pitchFamily="50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45 Light" pitchFamily="50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45 Light" pitchFamily="50" charset="0"/>
              </a:defRPr>
            </a:lvl9pPr>
          </a:lstStyle>
          <a:p>
            <a:pPr>
              <a:defRPr/>
            </a:pPr>
            <a:r>
              <a:rPr lang="tr-TR" altLang="tr-TR" sz="1600" smtClean="0">
                <a:solidFill>
                  <a:schemeClr val="bg1"/>
                </a:solidFill>
              </a:rPr>
              <a:t>KOBİLER BÜYÜR TÜRKİYE BÜYÜR!</a:t>
            </a:r>
          </a:p>
        </p:txBody>
      </p:sp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265807" y="1878701"/>
            <a:ext cx="8713984" cy="783570"/>
          </a:xfrm>
        </p:spPr>
        <p:txBody>
          <a:bodyPr anchor="b">
            <a:normAutofit/>
          </a:bodyPr>
          <a:lstStyle>
            <a:lvl1pPr algn="r">
              <a:defRPr sz="3200">
                <a:latin typeface="Frutiger 95 Ultra Black" pitchFamily="50" charset="0"/>
              </a:defRPr>
            </a:lvl1pPr>
          </a:lstStyle>
          <a:p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266823" y="2627261"/>
            <a:ext cx="8712968" cy="430448"/>
          </a:xfrm>
        </p:spPr>
        <p:txBody>
          <a:bodyPr>
            <a:noAutofit/>
          </a:bodyPr>
          <a:lstStyle>
            <a:lvl1pPr marL="0" indent="0" algn="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Frutiger 45 Light" pitchFamily="50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 dirty="0"/>
          </a:p>
        </p:txBody>
      </p:sp>
      <p:sp>
        <p:nvSpPr>
          <p:cNvPr id="9" name="Metin Yer Tutucusu 8"/>
          <p:cNvSpPr>
            <a:spLocks noGrp="1"/>
          </p:cNvSpPr>
          <p:nvPr>
            <p:ph type="body" sz="quarter" idx="13"/>
          </p:nvPr>
        </p:nvSpPr>
        <p:spPr>
          <a:xfrm>
            <a:off x="4570518" y="3404913"/>
            <a:ext cx="4401114" cy="345040"/>
          </a:xfrm>
        </p:spPr>
        <p:txBody>
          <a:bodyPr>
            <a:noAutofit/>
          </a:bodyPr>
          <a:lstStyle>
            <a:lvl1pPr marL="0" indent="0" algn="r">
              <a:buNone/>
              <a:defRPr sz="1400">
                <a:solidFill>
                  <a:schemeClr val="bg1"/>
                </a:solidFill>
                <a:latin typeface="Frutiger 45 Light" pitchFamily="50" charset="0"/>
              </a:defRPr>
            </a:lvl1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1" name="Metin Yer Tutucusu 10"/>
          <p:cNvSpPr>
            <a:spLocks noGrp="1"/>
          </p:cNvSpPr>
          <p:nvPr>
            <p:ph type="body" sz="quarter" idx="14"/>
          </p:nvPr>
        </p:nvSpPr>
        <p:spPr>
          <a:xfrm>
            <a:off x="4572067" y="435071"/>
            <a:ext cx="4392546" cy="1032482"/>
          </a:xfrm>
        </p:spPr>
        <p:txBody>
          <a:bodyPr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  <a:defRPr sz="1050">
                <a:latin typeface="Frutiger 45 Light" pitchFamily="50" charset="0"/>
              </a:defRPr>
            </a:lvl1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</p:txBody>
      </p:sp>
    </p:spTree>
    <p:extLst>
      <p:ext uri="{BB962C8B-B14F-4D97-AF65-F5344CB8AC3E}">
        <p14:creationId xmlns="" xmlns:p14="http://schemas.microsoft.com/office/powerpoint/2010/main" val="1937244486"/>
      </p:ext>
    </p:extLst>
  </p:cSld>
  <p:clrMapOvr>
    <a:masterClrMapping/>
  </p:clrMapOvr>
  <p:transition spd="slow">
    <p:push dir="u"/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3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Resi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874" t="3" r="14838" b="-3"/>
          <a:stretch>
            <a:fillRect/>
          </a:stretch>
        </p:blipFill>
        <p:spPr bwMode="auto">
          <a:xfrm>
            <a:off x="0" y="6257524"/>
            <a:ext cx="9151938" cy="189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Resim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76" y="299875"/>
            <a:ext cx="919163" cy="721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320478" y="672821"/>
            <a:ext cx="7211962" cy="113876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403648" y="1896047"/>
            <a:ext cx="7128792" cy="39742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7" name="Veri Yer Tutucusu 3"/>
          <p:cNvSpPr>
            <a:spLocks noGrp="1"/>
          </p:cNvSpPr>
          <p:nvPr>
            <p:ph type="dt" sz="half" idx="10"/>
          </p:nvPr>
        </p:nvSpPr>
        <p:spPr>
          <a:xfrm>
            <a:off x="638175" y="6456811"/>
            <a:ext cx="2133600" cy="36250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2C23D2-0F53-4555-8CD9-ED8E71CEA951}" type="datetime1">
              <a:rPr lang="en-US" smtClean="0"/>
              <a:pPr>
                <a:defRPr/>
              </a:pPr>
              <a:t>10/18/2017</a:t>
            </a:fld>
            <a:endParaRPr lang="en-CA"/>
          </a:p>
        </p:txBody>
      </p:sp>
      <p:sp>
        <p:nvSpPr>
          <p:cNvPr id="8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3124200" y="6456811"/>
            <a:ext cx="2895600" cy="36250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9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6372225" y="6456811"/>
            <a:ext cx="2133600" cy="36250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16F97C-866D-4F85-A1F6-DDF39F62CB6A}" type="slidenum">
              <a:rPr lang="en-CA" smtClean="0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4180493832"/>
      </p:ext>
    </p:extLst>
  </p:cSld>
  <p:clrMapOvr>
    <a:masterClrMapping/>
  </p:clrMapOvr>
  <p:transition spd="slow">
    <p:push dir="u"/>
  </p:transition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" y="0"/>
            <a:ext cx="9140825" cy="683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Resi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874" t="3" r="14838" b="-3"/>
          <a:stretch>
            <a:fillRect/>
          </a:stretch>
        </p:blipFill>
        <p:spPr bwMode="auto">
          <a:xfrm>
            <a:off x="0" y="6257524"/>
            <a:ext cx="9151938" cy="189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Resim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76" y="299875"/>
            <a:ext cx="919163" cy="721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sim Yer Tutucusu 10"/>
          <p:cNvSpPr>
            <a:spLocks noGrp="1"/>
          </p:cNvSpPr>
          <p:nvPr>
            <p:ph type="pic" sz="quarter" idx="13"/>
          </p:nvPr>
        </p:nvSpPr>
        <p:spPr>
          <a:xfrm>
            <a:off x="5370520" y="0"/>
            <a:ext cx="3773487" cy="6832600"/>
          </a:xfrm>
          <a:noFill/>
          <a:ln>
            <a:noFill/>
          </a:ln>
        </p:spPr>
        <p:txBody>
          <a:bodyPr rtlCol="0">
            <a:normAutofit/>
          </a:bodyPr>
          <a:lstStyle/>
          <a:p>
            <a:pPr lvl="0"/>
            <a:r>
              <a:rPr lang="tr-TR" noProof="0" smtClean="0"/>
              <a:t>Resim eklemek için simgeyi tıklatın</a:t>
            </a:r>
            <a:endParaRPr lang="tr-TR" noProof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15336" y="2211047"/>
            <a:ext cx="5119325" cy="1119164"/>
          </a:xfrm>
        </p:spPr>
        <p:txBody>
          <a:bodyPr anchor="b">
            <a:normAutofit/>
          </a:bodyPr>
          <a:lstStyle>
            <a:lvl1pPr algn="r">
              <a:defRPr sz="2400" b="1" cap="none" baseline="0">
                <a:latin typeface="Frutiger 95 Ultra Black" pitchFamily="50" charset="0"/>
              </a:defRPr>
            </a:lvl1pPr>
          </a:lstStyle>
          <a:p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07504" y="3273266"/>
            <a:ext cx="5127156" cy="1137803"/>
          </a:xfrm>
        </p:spPr>
        <p:txBody>
          <a:bodyPr>
            <a:normAutofit/>
          </a:bodyPr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Frutiger 45 Light" pitchFamily="50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8" name="Veri Yer Tutucusu 3"/>
          <p:cNvSpPr>
            <a:spLocks noGrp="1"/>
          </p:cNvSpPr>
          <p:nvPr>
            <p:ph type="dt" sz="half" idx="14"/>
          </p:nvPr>
        </p:nvSpPr>
        <p:spPr>
          <a:xfrm>
            <a:off x="638175" y="6456811"/>
            <a:ext cx="2133600" cy="36250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D0DC3D-8AB3-44A0-B24F-109B9CB083EB}" type="datetime1">
              <a:rPr lang="en-US" smtClean="0"/>
              <a:pPr>
                <a:defRPr/>
              </a:pPr>
              <a:t>10/18/2017</a:t>
            </a:fld>
            <a:endParaRPr lang="en-CA"/>
          </a:p>
        </p:txBody>
      </p:sp>
      <p:sp>
        <p:nvSpPr>
          <p:cNvPr id="9" name="Altbilgi Yer Tutucusu 4"/>
          <p:cNvSpPr>
            <a:spLocks noGrp="1"/>
          </p:cNvSpPr>
          <p:nvPr>
            <p:ph type="ftr" sz="quarter" idx="15"/>
          </p:nvPr>
        </p:nvSpPr>
        <p:spPr>
          <a:xfrm>
            <a:off x="3124200" y="6456811"/>
            <a:ext cx="2895600" cy="36250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0" name="Slayt Numarası Yer Tutucusu 5"/>
          <p:cNvSpPr>
            <a:spLocks noGrp="1"/>
          </p:cNvSpPr>
          <p:nvPr>
            <p:ph type="sldNum" sz="quarter" idx="16"/>
          </p:nvPr>
        </p:nvSpPr>
        <p:spPr>
          <a:xfrm>
            <a:off x="6372225" y="6456811"/>
            <a:ext cx="2133600" cy="36250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16F97C-866D-4F85-A1F6-DDF39F62CB6A}" type="slidenum">
              <a:rPr lang="en-CA" smtClean="0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875629255"/>
      </p:ext>
    </p:extLst>
  </p:cSld>
  <p:clrMapOvr>
    <a:masterClrMapping/>
  </p:clrMapOvr>
  <p:transition spd="slow">
    <p:push dir="u"/>
  </p:transition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 6"/>
          <p:cNvGrpSpPr>
            <a:grpSpLocks/>
          </p:cNvGrpSpPr>
          <p:nvPr/>
        </p:nvGrpSpPr>
        <p:grpSpPr bwMode="auto">
          <a:xfrm>
            <a:off x="0" y="0"/>
            <a:ext cx="9151938" cy="6832600"/>
            <a:chOff x="0" y="0"/>
            <a:chExt cx="9151881" cy="5715000"/>
          </a:xfrm>
        </p:grpSpPr>
        <p:pic>
          <p:nvPicPr>
            <p:cNvPr id="6" name="Resim 7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5715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Resim 8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4874" t="3" r="14838" b="-3"/>
            <a:stretch>
              <a:fillRect/>
            </a:stretch>
          </p:blipFill>
          <p:spPr bwMode="auto">
            <a:xfrm>
              <a:off x="0" y="5233764"/>
              <a:ext cx="9151881" cy="1595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Resim 9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0248" y="250926"/>
              <a:ext cx="918498" cy="603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1403648" y="1866688"/>
            <a:ext cx="3528392" cy="423678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5076056" y="1866688"/>
            <a:ext cx="3456384" cy="423678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14" name="Başlık 1"/>
          <p:cNvSpPr>
            <a:spLocks noGrp="1"/>
          </p:cNvSpPr>
          <p:nvPr>
            <p:ph type="title"/>
          </p:nvPr>
        </p:nvSpPr>
        <p:spPr>
          <a:xfrm>
            <a:off x="1320478" y="672821"/>
            <a:ext cx="7211962" cy="113876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9" name="Veri Yer Tutucusu 3"/>
          <p:cNvSpPr>
            <a:spLocks noGrp="1"/>
          </p:cNvSpPr>
          <p:nvPr>
            <p:ph type="dt" sz="half" idx="10"/>
          </p:nvPr>
        </p:nvSpPr>
        <p:spPr>
          <a:xfrm>
            <a:off x="638175" y="6456811"/>
            <a:ext cx="2133600" cy="36250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370FF5-F169-4A5D-8444-78FA81E0D637}" type="datetime1">
              <a:rPr lang="en-US" smtClean="0"/>
              <a:pPr>
                <a:defRPr/>
              </a:pPr>
              <a:t>10/18/2017</a:t>
            </a:fld>
            <a:endParaRPr lang="en-CA"/>
          </a:p>
        </p:txBody>
      </p:sp>
      <p:sp>
        <p:nvSpPr>
          <p:cNvPr id="10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3124200" y="6456811"/>
            <a:ext cx="2895600" cy="36250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1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6372225" y="6456811"/>
            <a:ext cx="2133600" cy="36250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16F97C-866D-4F85-A1F6-DDF39F62CB6A}" type="slidenum">
              <a:rPr lang="en-CA" smtClean="0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3092637398"/>
      </p:ext>
    </p:extLst>
  </p:cSld>
  <p:clrMapOvr>
    <a:masterClrMapping/>
  </p:clrMapOvr>
  <p:transition spd="slow">
    <p:push dir="u"/>
  </p:transition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3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Resi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874" t="3" r="14838" b="-3"/>
          <a:stretch>
            <a:fillRect/>
          </a:stretch>
        </p:blipFill>
        <p:spPr bwMode="auto">
          <a:xfrm>
            <a:off x="0" y="6257524"/>
            <a:ext cx="9151938" cy="189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Resim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76" y="299875"/>
            <a:ext cx="919163" cy="721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Başlık 1"/>
          <p:cNvSpPr>
            <a:spLocks noGrp="1"/>
          </p:cNvSpPr>
          <p:nvPr>
            <p:ph type="title"/>
          </p:nvPr>
        </p:nvSpPr>
        <p:spPr>
          <a:xfrm>
            <a:off x="1320478" y="672821"/>
            <a:ext cx="7211962" cy="113876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6" name="Veri Yer Tutucusu 3"/>
          <p:cNvSpPr>
            <a:spLocks noGrp="1"/>
          </p:cNvSpPr>
          <p:nvPr>
            <p:ph type="dt" sz="half" idx="10"/>
          </p:nvPr>
        </p:nvSpPr>
        <p:spPr>
          <a:xfrm>
            <a:off x="638175" y="6456811"/>
            <a:ext cx="2133600" cy="36250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23AFA5-8255-45DD-889A-2DF1BCD6259C}" type="datetime1">
              <a:rPr lang="en-US" smtClean="0"/>
              <a:pPr>
                <a:defRPr/>
              </a:pPr>
              <a:t>10/18/2017</a:t>
            </a:fld>
            <a:endParaRPr lang="en-CA"/>
          </a:p>
        </p:txBody>
      </p:sp>
      <p:sp>
        <p:nvSpPr>
          <p:cNvPr id="7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3124200" y="6456811"/>
            <a:ext cx="2895600" cy="36250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8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6372225" y="6456811"/>
            <a:ext cx="2133600" cy="36250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16F97C-866D-4F85-A1F6-DDF39F62CB6A}" type="slidenum">
              <a:rPr lang="en-CA" smtClean="0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149195496"/>
      </p:ext>
    </p:extLst>
  </p:cSld>
  <p:clrMapOvr>
    <a:masterClrMapping/>
  </p:clrMapOvr>
  <p:transition spd="slow">
    <p:push dir="u"/>
  </p:transition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3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Resi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874" t="3" r="14838" b="-3"/>
          <a:stretch>
            <a:fillRect/>
          </a:stretch>
        </p:blipFill>
        <p:spPr bwMode="auto">
          <a:xfrm>
            <a:off x="0" y="6257524"/>
            <a:ext cx="9151938" cy="189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>
          <a:xfrm>
            <a:off x="638175" y="6456811"/>
            <a:ext cx="2133600" cy="36250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798F09-829D-406C-93FD-51F85DE091E9}" type="datetime1">
              <a:rPr lang="en-US" smtClean="0"/>
              <a:pPr>
                <a:defRPr/>
              </a:pPr>
              <a:t>10/18/2017</a:t>
            </a:fld>
            <a:endParaRPr lang="en-CA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3124200" y="6456811"/>
            <a:ext cx="2895600" cy="36250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6372225" y="6456811"/>
            <a:ext cx="2133600" cy="36250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16F97C-866D-4F85-A1F6-DDF39F62CB6A}" type="slidenum">
              <a:rPr lang="en-CA" smtClean="0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386179581"/>
      </p:ext>
    </p:extLst>
  </p:cSld>
  <p:clrMapOvr>
    <a:masterClrMapping/>
  </p:clrMapOvr>
  <p:transition spd="slow">
    <p:push dir="u"/>
  </p:transition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3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Resi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874" t="3" r="14838" b="-3"/>
          <a:stretch>
            <a:fillRect/>
          </a:stretch>
        </p:blipFill>
        <p:spPr bwMode="auto">
          <a:xfrm>
            <a:off x="0" y="6257524"/>
            <a:ext cx="9151938" cy="189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782820"/>
            <a:ext cx="5486400" cy="5646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0506"/>
            <a:ext cx="5486400" cy="409956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tr-TR" noProof="0" smtClean="0"/>
              <a:t>Resim eklemek için simgeyi tıklatın</a:t>
            </a:r>
            <a:endParaRPr lang="tr-TR" noProof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907704" y="5443363"/>
            <a:ext cx="5370984" cy="80188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7" name="Veri Yer Tutucusu 3"/>
          <p:cNvSpPr>
            <a:spLocks noGrp="1"/>
          </p:cNvSpPr>
          <p:nvPr>
            <p:ph type="dt" sz="half" idx="10"/>
          </p:nvPr>
        </p:nvSpPr>
        <p:spPr>
          <a:xfrm>
            <a:off x="638175" y="6443522"/>
            <a:ext cx="2133600" cy="36440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C5CD64-6E44-4BAE-A567-E16C2093B565}" type="datetime1">
              <a:rPr lang="en-US" smtClean="0"/>
              <a:pPr>
                <a:defRPr/>
              </a:pPr>
              <a:t>10/18/2017</a:t>
            </a:fld>
            <a:endParaRPr lang="en-CA"/>
          </a:p>
        </p:txBody>
      </p:sp>
      <p:sp>
        <p:nvSpPr>
          <p:cNvPr id="8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3124200" y="6443522"/>
            <a:ext cx="2895600" cy="36440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9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6372225" y="6443522"/>
            <a:ext cx="2133600" cy="36440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16F97C-866D-4F85-A1F6-DDF39F62CB6A}" type="slidenum">
              <a:rPr lang="en-CA" smtClean="0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2233898874"/>
      </p:ext>
    </p:extLst>
  </p:cSld>
  <p:clrMapOvr>
    <a:masterClrMapping/>
  </p:clrMapOvr>
  <p:transition spd="slow">
    <p:push dir="u"/>
  </p:transition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22650"/>
            <a:ext cx="7772400" cy="1464581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71809"/>
            <a:ext cx="6400800" cy="1746109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A2D7E5-DEC7-478E-956A-4B2ABBE4FEEF}" type="datetime1">
              <a:rPr lang="en-US" smtClean="0"/>
              <a:pPr>
                <a:defRPr/>
              </a:pPr>
              <a:t>10/18/2017</a:t>
            </a:fld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16F97C-866D-4F85-A1F6-DDF39F62CB6A}" type="slidenum">
              <a:rPr lang="en-CA" smtClean="0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1215805699"/>
      </p:ext>
    </p:extLst>
  </p:cSld>
  <p:clrMapOvr>
    <a:masterClrMapping/>
  </p:clrMapOvr>
  <p:transition spd="slow">
    <p:push dir="u"/>
  </p:transition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Başlık, Metin ve 2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623"/>
            <a:ext cx="8229600" cy="1138767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sz="half" idx="1"/>
          </p:nvPr>
        </p:nvSpPr>
        <p:spPr>
          <a:xfrm>
            <a:off x="457200" y="1594274"/>
            <a:ext cx="4038600" cy="4509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quarter" idx="2"/>
          </p:nvPr>
        </p:nvSpPr>
        <p:spPr>
          <a:xfrm>
            <a:off x="4648200" y="1594274"/>
            <a:ext cx="4038600" cy="2177892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3"/>
          </p:nvPr>
        </p:nvSpPr>
        <p:spPr>
          <a:xfrm>
            <a:off x="4648200" y="3924115"/>
            <a:ext cx="4038600" cy="217947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353B18-ABC1-49D9-9F2D-3D7842A24D78}" type="datetime1">
              <a:rPr lang="en-US" smtClean="0"/>
              <a:pPr>
                <a:defRPr/>
              </a:pPr>
              <a:t>10/18/2017</a:t>
            </a:fld>
            <a:endParaRPr lang="en-CA"/>
          </a:p>
        </p:txBody>
      </p:sp>
      <p:sp>
        <p:nvSpPr>
          <p:cNvPr id="7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8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16F97C-866D-4F85-A1F6-DDF39F62CB6A}" type="slidenum">
              <a:rPr lang="en-CA" smtClean="0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1510004977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 6"/>
          <p:cNvGrpSpPr>
            <a:grpSpLocks/>
          </p:cNvGrpSpPr>
          <p:nvPr/>
        </p:nvGrpSpPr>
        <p:grpSpPr bwMode="auto">
          <a:xfrm>
            <a:off x="0" y="0"/>
            <a:ext cx="9151938" cy="6832600"/>
            <a:chOff x="0" y="0"/>
            <a:chExt cx="9151881" cy="5715000"/>
          </a:xfrm>
        </p:grpSpPr>
        <p:pic>
          <p:nvPicPr>
            <p:cNvPr id="6" name="Resim 7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5715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Resim 8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4874" t="3" r="14838" b="-3"/>
            <a:stretch>
              <a:fillRect/>
            </a:stretch>
          </p:blipFill>
          <p:spPr bwMode="auto">
            <a:xfrm>
              <a:off x="0" y="5233764"/>
              <a:ext cx="9151881" cy="1595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Resim 9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0248" y="250926"/>
              <a:ext cx="918498" cy="603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1403648" y="1866688"/>
            <a:ext cx="3528392" cy="423678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5076056" y="1866688"/>
            <a:ext cx="3456384" cy="423678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14" name="Başlık 1"/>
          <p:cNvSpPr>
            <a:spLocks noGrp="1"/>
          </p:cNvSpPr>
          <p:nvPr>
            <p:ph type="title"/>
          </p:nvPr>
        </p:nvSpPr>
        <p:spPr>
          <a:xfrm>
            <a:off x="1320478" y="672843"/>
            <a:ext cx="7211962" cy="113876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9" name="Veri Yer Tutucusu 3"/>
          <p:cNvSpPr>
            <a:spLocks noGrp="1"/>
          </p:cNvSpPr>
          <p:nvPr>
            <p:ph type="dt" sz="half" idx="10"/>
          </p:nvPr>
        </p:nvSpPr>
        <p:spPr>
          <a:xfrm>
            <a:off x="638175" y="6456811"/>
            <a:ext cx="2133600" cy="36250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D16777-3D59-48BA-AF22-621E5490CC06}" type="datetime1">
              <a:rPr lang="en-US" smtClean="0"/>
              <a:pPr>
                <a:defRPr/>
              </a:pPr>
              <a:t>10/18/2017</a:t>
            </a:fld>
            <a:endParaRPr lang="en-CA"/>
          </a:p>
        </p:txBody>
      </p:sp>
      <p:sp>
        <p:nvSpPr>
          <p:cNvPr id="10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3124200" y="6456811"/>
            <a:ext cx="2895600" cy="36250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1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6372225" y="6456811"/>
            <a:ext cx="2133600" cy="36250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16F97C-866D-4F85-A1F6-DDF39F62CB6A}" type="slidenum">
              <a:rPr lang="en-CA" smtClean="0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3092637398"/>
      </p:ext>
    </p:extLst>
  </p:cSld>
  <p:clrMapOvr>
    <a:masterClrMapping/>
  </p:clrMapOvr>
  <p:transition spd="slow">
    <p:push dir="u"/>
  </p:transition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/>
          </p:nvPr>
        </p:nvSpPr>
        <p:spPr>
          <a:xfrm>
            <a:off x="457200" y="273745"/>
            <a:ext cx="8229600" cy="582985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F7BEC46F-86C0-42A8-B9AC-329040D3C060}" type="datetime1">
              <a:rPr lang="en-US" smtClean="0"/>
              <a:pPr>
                <a:defRPr/>
              </a:pPr>
              <a:t>10/18/2017</a:t>
            </a:fld>
            <a:endParaRPr lang="en-CA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16F97C-866D-4F85-A1F6-DDF39F62CB6A}" type="slidenum">
              <a:rPr lang="en-CA" smtClean="0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1128910277"/>
      </p:ext>
    </p:extLst>
  </p:cSld>
  <p:clrMapOvr>
    <a:masterClrMapping/>
  </p:clrMapOvr>
  <p:transition spd="slow">
    <p:push dir="u"/>
  </p:transition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22537"/>
            <a:ext cx="7772400" cy="1464579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71815"/>
            <a:ext cx="6400800" cy="174610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F9BDEE0-E164-4B9A-8225-630954335CB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10/18/2017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16F97C-866D-4F85-A1F6-DDF39F62CB6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33470786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4C2CCDA-3C20-449C-8A71-99A8E4781FB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10/18/2017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16F97C-866D-4F85-A1F6-DDF39F62CB6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84896162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390587"/>
            <a:ext cx="7772400" cy="135703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895956"/>
            <a:ext cx="7772400" cy="1494631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041DC2E-41BE-4FF2-A8E2-3FBD57E5930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10/18/2017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16F97C-866D-4F85-A1F6-DDF39F62CB6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8592989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594282"/>
            <a:ext cx="4038600" cy="450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594282"/>
            <a:ext cx="4038600" cy="450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08CAA6-2096-43ED-8235-B9940E71455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10/18/2017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16F97C-866D-4F85-A1F6-DDF39F62CB6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89693124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29519"/>
            <a:ext cx="4040188" cy="6373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66820"/>
            <a:ext cx="4040188" cy="393665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33" y="1529519"/>
            <a:ext cx="4041775" cy="6373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33" y="2166820"/>
            <a:ext cx="4041775" cy="393665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C97631F-96A1-48E9-A50D-FCAE86AC73E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10/18/2017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16F97C-866D-4F85-A1F6-DDF39F62CB6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73100739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9423A92-2B8E-43D8-9201-DB7C105FEC6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10/18/2017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16F97C-866D-4F85-A1F6-DDF39F62CB6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94620809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A7DADE-8C3B-486E-918A-4C259D17841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10/18/2017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16F97C-866D-4F85-A1F6-DDF39F62CB6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22384749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5" y="272042"/>
            <a:ext cx="3008313" cy="115774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2047"/>
            <a:ext cx="5111750" cy="58314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5" y="1429794"/>
            <a:ext cx="3008313" cy="46736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B9DB6EF-202A-4303-B7B2-C8EBC12F643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10/18/2017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16F97C-866D-4F85-A1F6-DDF39F62CB6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83784809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782831"/>
            <a:ext cx="5486400" cy="5646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0504"/>
            <a:ext cx="5486400" cy="409956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47470"/>
            <a:ext cx="5486400" cy="80188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8AC5324-7000-472C-80B4-7304FDA75D6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10/18/2017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16F97C-866D-4F85-A1F6-DDF39F62CB6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573005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3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Resi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874" t="3" r="14838" b="-3"/>
          <a:stretch>
            <a:fillRect/>
          </a:stretch>
        </p:blipFill>
        <p:spPr bwMode="auto">
          <a:xfrm>
            <a:off x="0" y="6257524"/>
            <a:ext cx="9151938" cy="189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Resim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76" y="299875"/>
            <a:ext cx="919163" cy="721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Başlık 1"/>
          <p:cNvSpPr>
            <a:spLocks noGrp="1"/>
          </p:cNvSpPr>
          <p:nvPr>
            <p:ph type="title"/>
          </p:nvPr>
        </p:nvSpPr>
        <p:spPr>
          <a:xfrm>
            <a:off x="1320478" y="672843"/>
            <a:ext cx="7211962" cy="113876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6" name="Veri Yer Tutucusu 3"/>
          <p:cNvSpPr>
            <a:spLocks noGrp="1"/>
          </p:cNvSpPr>
          <p:nvPr>
            <p:ph type="dt" sz="half" idx="10"/>
          </p:nvPr>
        </p:nvSpPr>
        <p:spPr>
          <a:xfrm>
            <a:off x="638175" y="6456811"/>
            <a:ext cx="2133600" cy="36250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671693-BA1C-4E32-B737-4E8451284E58}" type="datetime1">
              <a:rPr lang="en-US" smtClean="0"/>
              <a:pPr>
                <a:defRPr/>
              </a:pPr>
              <a:t>10/18/2017</a:t>
            </a:fld>
            <a:endParaRPr lang="en-CA"/>
          </a:p>
        </p:txBody>
      </p:sp>
      <p:sp>
        <p:nvSpPr>
          <p:cNvPr id="7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3124200" y="6456811"/>
            <a:ext cx="2895600" cy="36250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8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6372225" y="6456811"/>
            <a:ext cx="2133600" cy="36250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16F97C-866D-4F85-A1F6-DDF39F62CB6A}" type="slidenum">
              <a:rPr lang="en-CA" smtClean="0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149195496"/>
      </p:ext>
    </p:extLst>
  </p:cSld>
  <p:clrMapOvr>
    <a:masterClrMapping/>
  </p:clrMapOvr>
  <p:transition spd="slow">
    <p:push dir="u"/>
  </p:transition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33F6B6-E958-465A-87A8-391DA58EDC2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10/18/2017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16F97C-866D-4F85-A1F6-DDF39F62CB6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04163888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3721"/>
            <a:ext cx="2057400" cy="5829853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3721"/>
            <a:ext cx="6019800" cy="5829853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25B45C-3260-4F23-B0A9-4E4703D1427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10/18/2017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16F97C-866D-4F85-A1F6-DDF39F62CB6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63711037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22537"/>
            <a:ext cx="7772400" cy="1464579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71815"/>
            <a:ext cx="6400800" cy="174610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899D684-9C83-4357-94D5-82DFBBD9C89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10/18/2017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16F97C-866D-4F85-A1F6-DDF39F62CB6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99242787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E15931-2A8E-4623-A65C-0D883A86E3D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10/18/2017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16F97C-866D-4F85-A1F6-DDF39F62CB6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36190152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390587"/>
            <a:ext cx="7772400" cy="135703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895956"/>
            <a:ext cx="7772400" cy="1494631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9EE6264-E6CF-470E-A3E3-E7F5FA72822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10/18/2017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16F97C-866D-4F85-A1F6-DDF39F62CB6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14878802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594282"/>
            <a:ext cx="4038600" cy="450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594282"/>
            <a:ext cx="4038600" cy="450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431DE5-3890-451D-892E-49646911641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10/18/2017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16F97C-866D-4F85-A1F6-DDF39F62CB6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56965757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29504"/>
            <a:ext cx="4040188" cy="6373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66820"/>
            <a:ext cx="4040188" cy="393665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33" y="1529504"/>
            <a:ext cx="4041775" cy="6373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33" y="2166820"/>
            <a:ext cx="4041775" cy="393665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9DE5DF6-41B3-4081-B680-73424DDE256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10/18/2017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16F97C-866D-4F85-A1F6-DDF39F62CB6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54696877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FD996FA-B699-41EB-A2DA-73220DB8FAD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10/18/2017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16F97C-866D-4F85-A1F6-DDF39F62CB6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79501069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6551DA9-231E-4DA9-B93C-429A97A4229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10/18/2017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16F97C-866D-4F85-A1F6-DDF39F62CB6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91447727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5" y="272042"/>
            <a:ext cx="3008313" cy="115774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2047"/>
            <a:ext cx="5111750" cy="58314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5" y="1429794"/>
            <a:ext cx="3008313" cy="46736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BB73175-3CEB-49B7-AF74-13B5FBE3A16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10/18/2017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16F97C-866D-4F85-A1F6-DDF39F62CB6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902077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3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Resi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874" t="3" r="14838" b="-3"/>
          <a:stretch>
            <a:fillRect/>
          </a:stretch>
        </p:blipFill>
        <p:spPr bwMode="auto">
          <a:xfrm>
            <a:off x="0" y="6257524"/>
            <a:ext cx="9151938" cy="189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>
          <a:xfrm>
            <a:off x="638175" y="6456811"/>
            <a:ext cx="2133600" cy="36250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823DD8-4DD0-4647-9511-AF6A76DF4882}" type="datetime1">
              <a:rPr lang="en-US" smtClean="0"/>
              <a:pPr>
                <a:defRPr/>
              </a:pPr>
              <a:t>10/18/2017</a:t>
            </a:fld>
            <a:endParaRPr lang="en-CA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3124200" y="6456811"/>
            <a:ext cx="2895600" cy="36250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6372225" y="6456811"/>
            <a:ext cx="2133600" cy="36250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16F97C-866D-4F85-A1F6-DDF39F62CB6A}" type="slidenum">
              <a:rPr lang="en-CA" smtClean="0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386179581"/>
      </p:ext>
    </p:extLst>
  </p:cSld>
  <p:clrMapOvr>
    <a:masterClrMapping/>
  </p:clrMapOvr>
  <p:transition spd="slow">
    <p:push dir="u"/>
  </p:transition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782831"/>
            <a:ext cx="5486400" cy="5646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0504"/>
            <a:ext cx="5486400" cy="409956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47470"/>
            <a:ext cx="5486400" cy="80188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FA4DF9-4F80-4FFD-A82D-747FCCB309B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10/18/2017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16F97C-866D-4F85-A1F6-DDF39F62CB6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17341587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DF6001-CEBB-4A30-A674-18C7680C2C1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10/18/2017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16F97C-866D-4F85-A1F6-DDF39F62CB6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79246741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3706"/>
            <a:ext cx="2057400" cy="5829853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3706"/>
            <a:ext cx="6019800" cy="5829853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F47794D-DC86-438B-9300-93724981A5B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10/18/2017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16F97C-866D-4F85-A1F6-DDF39F62CB6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18653544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22537"/>
            <a:ext cx="7772400" cy="1464579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71815"/>
            <a:ext cx="6400800" cy="174610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4320016-F54C-4738-9495-D5136C2CAF8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10/18/2017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16F97C-866D-4F85-A1F6-DDF39F62CB6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22084272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D38732-183D-4CEA-92AA-53376430BDA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10/18/2017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16F97C-866D-4F85-A1F6-DDF39F62CB6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87265797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390587"/>
            <a:ext cx="7772400" cy="135703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895956"/>
            <a:ext cx="7772400" cy="1494631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9591909-5DEC-4211-838C-1B4363954A1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10/18/2017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16F97C-866D-4F85-A1F6-DDF39F62CB6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06322296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594282"/>
            <a:ext cx="4038600" cy="450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594282"/>
            <a:ext cx="4038600" cy="450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A2ACA3F-2F9F-43F8-937B-704D60FFA85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10/18/2017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16F97C-866D-4F85-A1F6-DDF39F62CB6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68647511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29491"/>
            <a:ext cx="4040188" cy="6373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66820"/>
            <a:ext cx="4040188" cy="393665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33" y="1529491"/>
            <a:ext cx="4041775" cy="6373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33" y="2166820"/>
            <a:ext cx="4041775" cy="393665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FF3A07-08D7-4745-91CC-AFCFAC7AD10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10/18/2017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16F97C-866D-4F85-A1F6-DDF39F62CB6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41928605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ED60B04-3F54-40B4-BCE1-28909B68901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10/18/2017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16F97C-866D-4F85-A1F6-DDF39F62CB6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36777308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4D9F45-B267-4C7C-B849-C8DFC13DEAC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10/18/2017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16F97C-866D-4F85-A1F6-DDF39F62CB6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150356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3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Resi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874" t="3" r="14838" b="-3"/>
          <a:stretch>
            <a:fillRect/>
          </a:stretch>
        </p:blipFill>
        <p:spPr bwMode="auto">
          <a:xfrm>
            <a:off x="0" y="6257524"/>
            <a:ext cx="9151938" cy="189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782844"/>
            <a:ext cx="5486400" cy="5646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0506"/>
            <a:ext cx="5486400" cy="409956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tr-TR" noProof="0" smtClean="0"/>
              <a:t>Resim eklemek için simgeyi tıklatın</a:t>
            </a:r>
            <a:endParaRPr lang="tr-TR" noProof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907704" y="5443363"/>
            <a:ext cx="5370984" cy="80188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7" name="Veri Yer Tutucusu 3"/>
          <p:cNvSpPr>
            <a:spLocks noGrp="1"/>
          </p:cNvSpPr>
          <p:nvPr>
            <p:ph type="dt" sz="half" idx="10"/>
          </p:nvPr>
        </p:nvSpPr>
        <p:spPr>
          <a:xfrm>
            <a:off x="638175" y="6443540"/>
            <a:ext cx="2133600" cy="36440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59B37B-F614-4D7B-ADDE-5686AEF6EBD5}" type="datetime1">
              <a:rPr lang="en-US" smtClean="0"/>
              <a:pPr>
                <a:defRPr/>
              </a:pPr>
              <a:t>10/18/2017</a:t>
            </a:fld>
            <a:endParaRPr lang="en-CA"/>
          </a:p>
        </p:txBody>
      </p:sp>
      <p:sp>
        <p:nvSpPr>
          <p:cNvPr id="8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3124200" y="6443540"/>
            <a:ext cx="2895600" cy="36440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9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6372225" y="6443540"/>
            <a:ext cx="2133600" cy="36440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16F97C-866D-4F85-A1F6-DDF39F62CB6A}" type="slidenum">
              <a:rPr lang="en-CA" smtClean="0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2233898874"/>
      </p:ext>
    </p:extLst>
  </p:cSld>
  <p:clrMapOvr>
    <a:masterClrMapping/>
  </p:clrMapOvr>
  <p:transition spd="slow">
    <p:push dir="u"/>
  </p:transition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5" y="272042"/>
            <a:ext cx="3008313" cy="115774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2047"/>
            <a:ext cx="5111750" cy="58314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5" y="1429794"/>
            <a:ext cx="3008313" cy="46736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96E7B6E-6194-4704-9535-AAF3AC885B0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10/18/2017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16F97C-866D-4F85-A1F6-DDF39F62CB6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3990166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782831"/>
            <a:ext cx="5486400" cy="5646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0504"/>
            <a:ext cx="5486400" cy="409956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47470"/>
            <a:ext cx="5486400" cy="80188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BCEEFA-0352-4677-B3E7-F126B784DD0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10/18/2017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16F97C-866D-4F85-A1F6-DDF39F62CB6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66981976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FB86901-B036-43F3-9AC8-57EE8A14BFB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10/18/2017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16F97C-866D-4F85-A1F6-DDF39F62CB6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86729549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3693"/>
            <a:ext cx="2057400" cy="5829853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3693"/>
            <a:ext cx="6019800" cy="5829853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08DA41D-3028-439D-A5BB-42AB6E7AE01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10/18/2017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16F97C-866D-4F85-A1F6-DDF39F62CB6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50186479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13811"/>
            <a:ext cx="9144000" cy="3516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Resi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260019"/>
            <a:ext cx="1457325" cy="1144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Resim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1624640"/>
            <a:ext cx="9144001" cy="191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Metin kutusu 9"/>
          <p:cNvSpPr txBox="1">
            <a:spLocks noChangeArrowheads="1"/>
          </p:cNvSpPr>
          <p:nvPr/>
        </p:nvSpPr>
        <p:spPr bwMode="auto">
          <a:xfrm>
            <a:off x="198438" y="6451223"/>
            <a:ext cx="31496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Frutiger 45 Light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utiger 45 Light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utiger 45 Light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utiger 45 Light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utiger 45 Light" pitchFamily="50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45 Light" pitchFamily="50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45 Light" pitchFamily="50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45 Light" pitchFamily="50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45 Light" pitchFamily="50" charset="0"/>
              </a:defRPr>
            </a:lvl9pPr>
          </a:lstStyle>
          <a:p>
            <a:pPr>
              <a:defRPr/>
            </a:pPr>
            <a:r>
              <a:rPr lang="tr-TR" altLang="tr-TR" sz="1600" smtClean="0">
                <a:solidFill>
                  <a:schemeClr val="bg1"/>
                </a:solidFill>
              </a:rPr>
              <a:t>KOBİLER BÜYÜR TÜRKİYE BÜYÜR!</a:t>
            </a:r>
          </a:p>
        </p:txBody>
      </p:sp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265807" y="1878701"/>
            <a:ext cx="8713984" cy="783570"/>
          </a:xfrm>
        </p:spPr>
        <p:txBody>
          <a:bodyPr anchor="b">
            <a:normAutofit/>
          </a:bodyPr>
          <a:lstStyle>
            <a:lvl1pPr algn="r">
              <a:defRPr sz="3200">
                <a:latin typeface="Frutiger 95 Ultra Black" pitchFamily="50" charset="0"/>
              </a:defRPr>
            </a:lvl1pPr>
          </a:lstStyle>
          <a:p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266823" y="2627261"/>
            <a:ext cx="8712968" cy="430448"/>
          </a:xfrm>
        </p:spPr>
        <p:txBody>
          <a:bodyPr>
            <a:noAutofit/>
          </a:bodyPr>
          <a:lstStyle>
            <a:lvl1pPr marL="0" indent="0" algn="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Frutiger 45 Light" pitchFamily="50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 dirty="0"/>
          </a:p>
        </p:txBody>
      </p:sp>
      <p:sp>
        <p:nvSpPr>
          <p:cNvPr id="9" name="Metin Yer Tutucusu 8"/>
          <p:cNvSpPr>
            <a:spLocks noGrp="1"/>
          </p:cNvSpPr>
          <p:nvPr>
            <p:ph type="body" sz="quarter" idx="13"/>
          </p:nvPr>
        </p:nvSpPr>
        <p:spPr>
          <a:xfrm>
            <a:off x="4570518" y="3404913"/>
            <a:ext cx="4401114" cy="345040"/>
          </a:xfrm>
        </p:spPr>
        <p:txBody>
          <a:bodyPr>
            <a:noAutofit/>
          </a:bodyPr>
          <a:lstStyle>
            <a:lvl1pPr marL="0" indent="0" algn="r">
              <a:buNone/>
              <a:defRPr sz="1400">
                <a:solidFill>
                  <a:schemeClr val="bg1"/>
                </a:solidFill>
                <a:latin typeface="Frutiger 45 Light" pitchFamily="50" charset="0"/>
              </a:defRPr>
            </a:lvl1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1" name="Metin Yer Tutucusu 10"/>
          <p:cNvSpPr>
            <a:spLocks noGrp="1"/>
          </p:cNvSpPr>
          <p:nvPr>
            <p:ph type="body" sz="quarter" idx="14"/>
          </p:nvPr>
        </p:nvSpPr>
        <p:spPr>
          <a:xfrm>
            <a:off x="4572067" y="435071"/>
            <a:ext cx="4392546" cy="1032482"/>
          </a:xfrm>
        </p:spPr>
        <p:txBody>
          <a:bodyPr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  <a:defRPr sz="1050">
                <a:latin typeface="Frutiger 45 Light" pitchFamily="50" charset="0"/>
              </a:defRPr>
            </a:lvl1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</p:txBody>
      </p:sp>
    </p:spTree>
    <p:extLst>
      <p:ext uri="{BB962C8B-B14F-4D97-AF65-F5344CB8AC3E}">
        <p14:creationId xmlns="" xmlns:p14="http://schemas.microsoft.com/office/powerpoint/2010/main" val="1937244486"/>
      </p:ext>
    </p:extLst>
  </p:cSld>
  <p:clrMapOvr>
    <a:masterClrMapping/>
  </p:clrMapOvr>
  <p:transition spd="slow">
    <p:push dir="u"/>
  </p:transition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3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Resi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874" t="3" r="14838" b="-3"/>
          <a:stretch>
            <a:fillRect/>
          </a:stretch>
        </p:blipFill>
        <p:spPr bwMode="auto">
          <a:xfrm>
            <a:off x="0" y="6257524"/>
            <a:ext cx="9151938" cy="189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Resim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76" y="299875"/>
            <a:ext cx="919163" cy="721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320478" y="672821"/>
            <a:ext cx="7211962" cy="113876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403648" y="1896047"/>
            <a:ext cx="7128792" cy="39742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7" name="Veri Yer Tutucusu 3"/>
          <p:cNvSpPr>
            <a:spLocks noGrp="1"/>
          </p:cNvSpPr>
          <p:nvPr>
            <p:ph type="dt" sz="half" idx="10"/>
          </p:nvPr>
        </p:nvSpPr>
        <p:spPr>
          <a:xfrm>
            <a:off x="638175" y="6456811"/>
            <a:ext cx="2133600" cy="36250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C7F8E1-A45F-49CB-A6C3-1661EDF21148}" type="datetime1">
              <a:rPr lang="en-US" smtClean="0"/>
              <a:pPr>
                <a:defRPr/>
              </a:pPr>
              <a:t>10/18/2017</a:t>
            </a:fld>
            <a:endParaRPr lang="en-CA"/>
          </a:p>
        </p:txBody>
      </p:sp>
      <p:sp>
        <p:nvSpPr>
          <p:cNvPr id="8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3124200" y="6456811"/>
            <a:ext cx="2895600" cy="36250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9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6372225" y="6456811"/>
            <a:ext cx="2133600" cy="36250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16F97C-866D-4F85-A1F6-DDF39F62CB6A}" type="slidenum">
              <a:rPr lang="en-CA" smtClean="0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4180493832"/>
      </p:ext>
    </p:extLst>
  </p:cSld>
  <p:clrMapOvr>
    <a:masterClrMapping/>
  </p:clrMapOvr>
  <p:transition spd="slow">
    <p:push dir="u"/>
  </p:transition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" y="0"/>
            <a:ext cx="9140825" cy="683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Resi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874" t="3" r="14838" b="-3"/>
          <a:stretch>
            <a:fillRect/>
          </a:stretch>
        </p:blipFill>
        <p:spPr bwMode="auto">
          <a:xfrm>
            <a:off x="0" y="6257524"/>
            <a:ext cx="9151938" cy="189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Resim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76" y="299875"/>
            <a:ext cx="919163" cy="721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sim Yer Tutucusu 10"/>
          <p:cNvSpPr>
            <a:spLocks noGrp="1"/>
          </p:cNvSpPr>
          <p:nvPr>
            <p:ph type="pic" sz="quarter" idx="13"/>
          </p:nvPr>
        </p:nvSpPr>
        <p:spPr>
          <a:xfrm>
            <a:off x="5370520" y="0"/>
            <a:ext cx="3773487" cy="6832600"/>
          </a:xfrm>
          <a:noFill/>
          <a:ln>
            <a:noFill/>
          </a:ln>
        </p:spPr>
        <p:txBody>
          <a:bodyPr rtlCol="0">
            <a:normAutofit/>
          </a:bodyPr>
          <a:lstStyle/>
          <a:p>
            <a:pPr lvl="0"/>
            <a:r>
              <a:rPr lang="tr-TR" noProof="0" smtClean="0"/>
              <a:t>Resim eklemek için simgeyi tıklatın</a:t>
            </a:r>
            <a:endParaRPr lang="tr-TR" noProof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15336" y="2211047"/>
            <a:ext cx="5119325" cy="1119164"/>
          </a:xfrm>
        </p:spPr>
        <p:txBody>
          <a:bodyPr anchor="b">
            <a:normAutofit/>
          </a:bodyPr>
          <a:lstStyle>
            <a:lvl1pPr algn="r">
              <a:defRPr sz="2400" b="1" cap="none" baseline="0">
                <a:latin typeface="Frutiger 95 Ultra Black" pitchFamily="50" charset="0"/>
              </a:defRPr>
            </a:lvl1pPr>
          </a:lstStyle>
          <a:p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07504" y="3273266"/>
            <a:ext cx="5127156" cy="1137803"/>
          </a:xfrm>
        </p:spPr>
        <p:txBody>
          <a:bodyPr>
            <a:normAutofit/>
          </a:bodyPr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Frutiger 45 Light" pitchFamily="50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8" name="Veri Yer Tutucusu 3"/>
          <p:cNvSpPr>
            <a:spLocks noGrp="1"/>
          </p:cNvSpPr>
          <p:nvPr>
            <p:ph type="dt" sz="half" idx="14"/>
          </p:nvPr>
        </p:nvSpPr>
        <p:spPr>
          <a:xfrm>
            <a:off x="638175" y="6456811"/>
            <a:ext cx="2133600" cy="36250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8FD1F8-FE42-46CB-8629-DB088AC39D80}" type="datetime1">
              <a:rPr lang="en-US" smtClean="0"/>
              <a:pPr>
                <a:defRPr/>
              </a:pPr>
              <a:t>10/18/2017</a:t>
            </a:fld>
            <a:endParaRPr lang="en-CA"/>
          </a:p>
        </p:txBody>
      </p:sp>
      <p:sp>
        <p:nvSpPr>
          <p:cNvPr id="9" name="Altbilgi Yer Tutucusu 4"/>
          <p:cNvSpPr>
            <a:spLocks noGrp="1"/>
          </p:cNvSpPr>
          <p:nvPr>
            <p:ph type="ftr" sz="quarter" idx="15"/>
          </p:nvPr>
        </p:nvSpPr>
        <p:spPr>
          <a:xfrm>
            <a:off x="3124200" y="6456811"/>
            <a:ext cx="2895600" cy="36250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0" name="Slayt Numarası Yer Tutucusu 5"/>
          <p:cNvSpPr>
            <a:spLocks noGrp="1"/>
          </p:cNvSpPr>
          <p:nvPr>
            <p:ph type="sldNum" sz="quarter" idx="16"/>
          </p:nvPr>
        </p:nvSpPr>
        <p:spPr>
          <a:xfrm>
            <a:off x="6372225" y="6456811"/>
            <a:ext cx="2133600" cy="36250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16F97C-866D-4F85-A1F6-DDF39F62CB6A}" type="slidenum">
              <a:rPr lang="en-CA" smtClean="0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875629255"/>
      </p:ext>
    </p:extLst>
  </p:cSld>
  <p:clrMapOvr>
    <a:masterClrMapping/>
  </p:clrMapOvr>
  <p:transition spd="slow">
    <p:push dir="u"/>
  </p:transition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 6"/>
          <p:cNvGrpSpPr>
            <a:grpSpLocks/>
          </p:cNvGrpSpPr>
          <p:nvPr/>
        </p:nvGrpSpPr>
        <p:grpSpPr bwMode="auto">
          <a:xfrm>
            <a:off x="0" y="0"/>
            <a:ext cx="9151938" cy="6832600"/>
            <a:chOff x="0" y="0"/>
            <a:chExt cx="9151881" cy="5715000"/>
          </a:xfrm>
        </p:grpSpPr>
        <p:pic>
          <p:nvPicPr>
            <p:cNvPr id="6" name="Resim 7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5715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Resim 8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4874" t="3" r="14838" b="-3"/>
            <a:stretch>
              <a:fillRect/>
            </a:stretch>
          </p:blipFill>
          <p:spPr bwMode="auto">
            <a:xfrm>
              <a:off x="0" y="5233764"/>
              <a:ext cx="9151881" cy="1595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Resim 9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0248" y="250926"/>
              <a:ext cx="918498" cy="603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1403648" y="1866688"/>
            <a:ext cx="3528392" cy="423678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5076056" y="1866688"/>
            <a:ext cx="3456384" cy="423678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14" name="Başlık 1"/>
          <p:cNvSpPr>
            <a:spLocks noGrp="1"/>
          </p:cNvSpPr>
          <p:nvPr>
            <p:ph type="title"/>
          </p:nvPr>
        </p:nvSpPr>
        <p:spPr>
          <a:xfrm>
            <a:off x="1320478" y="672821"/>
            <a:ext cx="7211962" cy="113876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9" name="Veri Yer Tutucusu 3"/>
          <p:cNvSpPr>
            <a:spLocks noGrp="1"/>
          </p:cNvSpPr>
          <p:nvPr>
            <p:ph type="dt" sz="half" idx="10"/>
          </p:nvPr>
        </p:nvSpPr>
        <p:spPr>
          <a:xfrm>
            <a:off x="638175" y="6456811"/>
            <a:ext cx="2133600" cy="36250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77893F-052A-4075-9CB9-51116CE92CC3}" type="datetime1">
              <a:rPr lang="en-US" smtClean="0"/>
              <a:pPr>
                <a:defRPr/>
              </a:pPr>
              <a:t>10/18/2017</a:t>
            </a:fld>
            <a:endParaRPr lang="en-CA"/>
          </a:p>
        </p:txBody>
      </p:sp>
      <p:sp>
        <p:nvSpPr>
          <p:cNvPr id="10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3124200" y="6456811"/>
            <a:ext cx="2895600" cy="36250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1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6372225" y="6456811"/>
            <a:ext cx="2133600" cy="36250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16F97C-866D-4F85-A1F6-DDF39F62CB6A}" type="slidenum">
              <a:rPr lang="en-CA" smtClean="0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3092637398"/>
      </p:ext>
    </p:extLst>
  </p:cSld>
  <p:clrMapOvr>
    <a:masterClrMapping/>
  </p:clrMapOvr>
  <p:transition spd="slow">
    <p:push dir="u"/>
  </p:transition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3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Resi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874" t="3" r="14838" b="-3"/>
          <a:stretch>
            <a:fillRect/>
          </a:stretch>
        </p:blipFill>
        <p:spPr bwMode="auto">
          <a:xfrm>
            <a:off x="0" y="6257524"/>
            <a:ext cx="9151938" cy="189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Resim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76" y="299875"/>
            <a:ext cx="919163" cy="721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Başlık 1"/>
          <p:cNvSpPr>
            <a:spLocks noGrp="1"/>
          </p:cNvSpPr>
          <p:nvPr>
            <p:ph type="title"/>
          </p:nvPr>
        </p:nvSpPr>
        <p:spPr>
          <a:xfrm>
            <a:off x="1320478" y="672821"/>
            <a:ext cx="7211962" cy="113876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6" name="Veri Yer Tutucusu 3"/>
          <p:cNvSpPr>
            <a:spLocks noGrp="1"/>
          </p:cNvSpPr>
          <p:nvPr>
            <p:ph type="dt" sz="half" idx="10"/>
          </p:nvPr>
        </p:nvSpPr>
        <p:spPr>
          <a:xfrm>
            <a:off x="638175" y="6456811"/>
            <a:ext cx="2133600" cy="36250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1DD2B6-9470-4290-8906-6B470239C0C4}" type="datetime1">
              <a:rPr lang="en-US" smtClean="0"/>
              <a:pPr>
                <a:defRPr/>
              </a:pPr>
              <a:t>10/18/2017</a:t>
            </a:fld>
            <a:endParaRPr lang="en-CA"/>
          </a:p>
        </p:txBody>
      </p:sp>
      <p:sp>
        <p:nvSpPr>
          <p:cNvPr id="7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3124200" y="6456811"/>
            <a:ext cx="2895600" cy="36250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8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6372225" y="6456811"/>
            <a:ext cx="2133600" cy="36250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16F97C-866D-4F85-A1F6-DDF39F62CB6A}" type="slidenum">
              <a:rPr lang="en-CA" smtClean="0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149195496"/>
      </p:ext>
    </p:extLst>
  </p:cSld>
  <p:clrMapOvr>
    <a:masterClrMapping/>
  </p:clrMapOvr>
  <p:transition spd="slow">
    <p:push dir="u"/>
  </p:transition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3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Resi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874" t="3" r="14838" b="-3"/>
          <a:stretch>
            <a:fillRect/>
          </a:stretch>
        </p:blipFill>
        <p:spPr bwMode="auto">
          <a:xfrm>
            <a:off x="0" y="6257524"/>
            <a:ext cx="9151938" cy="189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>
          <a:xfrm>
            <a:off x="638175" y="6456811"/>
            <a:ext cx="2133600" cy="36250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FA1F0B-FDC9-4E0E-9CB5-A528FBB43912}" type="datetime1">
              <a:rPr lang="en-US" smtClean="0"/>
              <a:pPr>
                <a:defRPr/>
              </a:pPr>
              <a:t>10/18/2017</a:t>
            </a:fld>
            <a:endParaRPr lang="en-CA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3124200" y="6456811"/>
            <a:ext cx="2895600" cy="36250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6372225" y="6456811"/>
            <a:ext cx="2133600" cy="36250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16F97C-866D-4F85-A1F6-DDF39F62CB6A}" type="slidenum">
              <a:rPr lang="en-CA" smtClean="0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386179581"/>
      </p:ext>
    </p:extLst>
  </p:cSld>
  <p:clrMapOvr>
    <a:masterClrMapping/>
  </p:clrMapOvr>
  <p:transition spd="slow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22657"/>
            <a:ext cx="7772400" cy="1464581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71833"/>
            <a:ext cx="6400800" cy="1746109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DB1B50-0733-4120-8082-7D72C461DE45}" type="datetime1">
              <a:rPr lang="en-US" smtClean="0"/>
              <a:pPr>
                <a:defRPr/>
              </a:pPr>
              <a:t>10/18/2017</a:t>
            </a:fld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16F97C-866D-4F85-A1F6-DDF39F62CB6A}" type="slidenum">
              <a:rPr lang="en-CA" smtClean="0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1215805699"/>
      </p:ext>
    </p:extLst>
  </p:cSld>
  <p:clrMapOvr>
    <a:masterClrMapping/>
  </p:clrMapOvr>
  <p:transition spd="slow">
    <p:push dir="u"/>
  </p:transition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3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Resi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874" t="3" r="14838" b="-3"/>
          <a:stretch>
            <a:fillRect/>
          </a:stretch>
        </p:blipFill>
        <p:spPr bwMode="auto">
          <a:xfrm>
            <a:off x="0" y="6257524"/>
            <a:ext cx="9151938" cy="189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782820"/>
            <a:ext cx="5486400" cy="5646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0506"/>
            <a:ext cx="5486400" cy="409956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tr-TR" noProof="0" smtClean="0"/>
              <a:t>Resim eklemek için simgeyi tıklatın</a:t>
            </a:r>
            <a:endParaRPr lang="tr-TR" noProof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907704" y="5443363"/>
            <a:ext cx="5370984" cy="80188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7" name="Veri Yer Tutucusu 3"/>
          <p:cNvSpPr>
            <a:spLocks noGrp="1"/>
          </p:cNvSpPr>
          <p:nvPr>
            <p:ph type="dt" sz="half" idx="10"/>
          </p:nvPr>
        </p:nvSpPr>
        <p:spPr>
          <a:xfrm>
            <a:off x="638175" y="6443522"/>
            <a:ext cx="2133600" cy="36440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421841-48C2-4AE9-AFF1-D910EC6045F4}" type="datetime1">
              <a:rPr lang="en-US" smtClean="0"/>
              <a:pPr>
                <a:defRPr/>
              </a:pPr>
              <a:t>10/18/2017</a:t>
            </a:fld>
            <a:endParaRPr lang="en-CA"/>
          </a:p>
        </p:txBody>
      </p:sp>
      <p:sp>
        <p:nvSpPr>
          <p:cNvPr id="8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3124200" y="6443522"/>
            <a:ext cx="2895600" cy="36440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9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6372225" y="6443522"/>
            <a:ext cx="2133600" cy="36440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16F97C-866D-4F85-A1F6-DDF39F62CB6A}" type="slidenum">
              <a:rPr lang="en-CA" smtClean="0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2233898874"/>
      </p:ext>
    </p:extLst>
  </p:cSld>
  <p:clrMapOvr>
    <a:masterClrMapping/>
  </p:clrMapOvr>
  <p:transition spd="slow">
    <p:push dir="u"/>
  </p:transition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22645"/>
            <a:ext cx="7772400" cy="1464581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71809"/>
            <a:ext cx="6400800" cy="1746109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9A4C9F-4CEE-4DD2-BD15-B17A0C6BCA0E}" type="datetime1">
              <a:rPr lang="en-US" smtClean="0"/>
              <a:pPr>
                <a:defRPr/>
              </a:pPr>
              <a:t>10/18/2017</a:t>
            </a:fld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16F97C-866D-4F85-A1F6-DDF39F62CB6A}" type="slidenum">
              <a:rPr lang="en-CA" smtClean="0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1215805699"/>
      </p:ext>
    </p:extLst>
  </p:cSld>
  <p:clrMapOvr>
    <a:masterClrMapping/>
  </p:clrMapOvr>
  <p:transition spd="slow">
    <p:push dir="u"/>
  </p:transition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Başlık, Metin ve 2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623"/>
            <a:ext cx="8229600" cy="1138767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sz="half" idx="1"/>
          </p:nvPr>
        </p:nvSpPr>
        <p:spPr>
          <a:xfrm>
            <a:off x="457200" y="1594274"/>
            <a:ext cx="4038600" cy="4509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quarter" idx="2"/>
          </p:nvPr>
        </p:nvSpPr>
        <p:spPr>
          <a:xfrm>
            <a:off x="4648200" y="1594274"/>
            <a:ext cx="4038600" cy="2177892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3"/>
          </p:nvPr>
        </p:nvSpPr>
        <p:spPr>
          <a:xfrm>
            <a:off x="4648200" y="3924110"/>
            <a:ext cx="4038600" cy="217947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631685-C015-4681-A6F1-40B2C02177A4}" type="datetime1">
              <a:rPr lang="en-US" smtClean="0"/>
              <a:pPr>
                <a:defRPr/>
              </a:pPr>
              <a:t>10/18/2017</a:t>
            </a:fld>
            <a:endParaRPr lang="en-CA"/>
          </a:p>
        </p:txBody>
      </p:sp>
      <p:sp>
        <p:nvSpPr>
          <p:cNvPr id="7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8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16F97C-866D-4F85-A1F6-DDF39F62CB6A}" type="slidenum">
              <a:rPr lang="en-CA" smtClean="0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1510004977"/>
      </p:ext>
    </p:extLst>
  </p:cSld>
  <p:clrMapOvr>
    <a:masterClrMapping/>
  </p:clrMapOvr>
  <p:transition spd="slow">
    <p:push dir="u"/>
  </p:transition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/>
          </p:nvPr>
        </p:nvSpPr>
        <p:spPr>
          <a:xfrm>
            <a:off x="457200" y="273740"/>
            <a:ext cx="8229600" cy="582985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CC514C3A-039D-4B5B-9AE0-8E64C469F680}" type="datetime1">
              <a:rPr lang="en-US" smtClean="0"/>
              <a:pPr>
                <a:defRPr/>
              </a:pPr>
              <a:t>10/18/2017</a:t>
            </a:fld>
            <a:endParaRPr lang="en-CA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16F97C-866D-4F85-A1F6-DDF39F62CB6A}" type="slidenum">
              <a:rPr lang="en-CA" smtClean="0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1128910277"/>
      </p:ext>
    </p:extLst>
  </p:cSld>
  <p:clrMapOvr>
    <a:masterClrMapping/>
  </p:clrMapOvr>
  <p:transition spd="slow">
    <p:push dir="u"/>
  </p:transition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22537"/>
            <a:ext cx="7772400" cy="1464579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71815"/>
            <a:ext cx="6400800" cy="174610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184E10-EA91-40EF-BF07-8B55540D915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10/18/2017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16F97C-866D-4F85-A1F6-DDF39F62CB6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33470786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FEED6F-F454-476B-8972-692CD8827C4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10/18/2017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16F97C-866D-4F85-A1F6-DDF39F62CB6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84896162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390587"/>
            <a:ext cx="7772400" cy="135703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895956"/>
            <a:ext cx="7772400" cy="1494631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F93A39-B255-45DF-B909-0917741AB2D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10/18/2017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16F97C-866D-4F85-A1F6-DDF39F62CB6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8592989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594282"/>
            <a:ext cx="4038600" cy="450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594282"/>
            <a:ext cx="4038600" cy="450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AE111FF-F825-42A6-BB49-3282580D268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10/18/2017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16F97C-866D-4F85-A1F6-DDF39F62CB6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89693124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29514"/>
            <a:ext cx="4040188" cy="6373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66820"/>
            <a:ext cx="4040188" cy="393665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33" y="1529514"/>
            <a:ext cx="4041775" cy="6373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33" y="2166820"/>
            <a:ext cx="4041775" cy="393665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AA550E7-01C4-4526-899A-0B0779EC385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10/18/2017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16F97C-866D-4F85-A1F6-DDF39F62CB6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73100739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F287C5F-F46A-4B74-AEFF-FEED0C79A24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10/18/2017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16F97C-866D-4F85-A1F6-DDF39F62CB6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94620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C99D634-DAF4-4F4E-984D-21A7F536CD7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10/18/2017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16F97C-866D-4F85-A1F6-DDF39F62CB6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630271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Başlık, Metin ve 2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647"/>
            <a:ext cx="8229600" cy="1138767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sz="half" idx="1"/>
          </p:nvPr>
        </p:nvSpPr>
        <p:spPr>
          <a:xfrm>
            <a:off x="457200" y="1594296"/>
            <a:ext cx="4038600" cy="4509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quarter" idx="2"/>
          </p:nvPr>
        </p:nvSpPr>
        <p:spPr>
          <a:xfrm>
            <a:off x="4648200" y="1594274"/>
            <a:ext cx="4038600" cy="2177892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3"/>
          </p:nvPr>
        </p:nvSpPr>
        <p:spPr>
          <a:xfrm>
            <a:off x="4648200" y="3924144"/>
            <a:ext cx="4038600" cy="217947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EC22BC-6355-49C4-A47F-41B5FDA89C2C}" type="datetime1">
              <a:rPr lang="en-US" smtClean="0"/>
              <a:pPr>
                <a:defRPr/>
              </a:pPr>
              <a:t>10/18/2017</a:t>
            </a:fld>
            <a:endParaRPr lang="en-CA"/>
          </a:p>
        </p:txBody>
      </p:sp>
      <p:sp>
        <p:nvSpPr>
          <p:cNvPr id="7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8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16F97C-866D-4F85-A1F6-DDF39F62CB6A}" type="slidenum">
              <a:rPr lang="en-CA" smtClean="0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1510004977"/>
      </p:ext>
    </p:extLst>
  </p:cSld>
  <p:clrMapOvr>
    <a:masterClrMapping/>
  </p:clrMapOvr>
  <p:transition spd="slow">
    <p:push dir="u"/>
  </p:transition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5C6FCB9-AE91-4B81-B7D4-2FA44D8AA36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10/18/2017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16F97C-866D-4F85-A1F6-DDF39F62CB6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22384749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5" y="272042"/>
            <a:ext cx="3008313" cy="115774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2047"/>
            <a:ext cx="5111750" cy="58314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5" y="1429794"/>
            <a:ext cx="3008313" cy="46736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3E1291-DFB4-42E6-8E14-83DBF19E204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10/18/2017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16F97C-866D-4F85-A1F6-DDF39F62CB6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83784809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782831"/>
            <a:ext cx="5486400" cy="5646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0504"/>
            <a:ext cx="5486400" cy="409956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47470"/>
            <a:ext cx="5486400" cy="80188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726631-708F-468A-B6EE-F031EEF1D5E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10/18/2017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16F97C-866D-4F85-A1F6-DDF39F62CB6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57300591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7EE6317-04CA-4E11-B510-0D4AED3B813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10/18/2017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16F97C-866D-4F85-A1F6-DDF39F62CB6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04163888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3716"/>
            <a:ext cx="2057400" cy="5829853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3716"/>
            <a:ext cx="6019800" cy="5829853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AD7988E-2505-467C-803A-E6CF1F5B60D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10/18/2017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16F97C-866D-4F85-A1F6-DDF39F62CB6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63711037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22537"/>
            <a:ext cx="7772400" cy="1464579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71815"/>
            <a:ext cx="6400800" cy="174610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C94FB4A-C00F-4048-B89C-BF7DBD23028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10/18/2017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16F97C-866D-4F85-A1F6-DDF39F62CB6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99242787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BA37C0-D479-4386-90BE-A5955D856BC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10/18/2017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16F97C-866D-4F85-A1F6-DDF39F62CB6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36190152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390587"/>
            <a:ext cx="7772400" cy="135703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895956"/>
            <a:ext cx="7772400" cy="1494631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CE03872-808D-4F72-AFA6-DAA41E7CA7B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10/18/2017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16F97C-866D-4F85-A1F6-DDF39F62CB6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14878802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594282"/>
            <a:ext cx="4038600" cy="450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594282"/>
            <a:ext cx="4038600" cy="450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92E74CD-78B4-4A5D-A4E8-C178E465FB2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10/18/2017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16F97C-866D-4F85-A1F6-DDF39F62CB6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56965757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29500"/>
            <a:ext cx="4040188" cy="6373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66820"/>
            <a:ext cx="4040188" cy="393665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33" y="1529500"/>
            <a:ext cx="4041775" cy="6373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33" y="2166820"/>
            <a:ext cx="4041775" cy="393665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25F77EE-E4F9-449C-BF4C-D0E7F76CAF1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10/18/2017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16F97C-866D-4F85-A1F6-DDF39F62CB6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546968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/>
          </p:nvPr>
        </p:nvSpPr>
        <p:spPr>
          <a:xfrm>
            <a:off x="457200" y="273773"/>
            <a:ext cx="8229600" cy="582985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4C111F54-FEB1-4EB4-A577-F702F12D4186}" type="datetime1">
              <a:rPr lang="en-US" smtClean="0"/>
              <a:pPr>
                <a:defRPr/>
              </a:pPr>
              <a:t>10/18/2017</a:t>
            </a:fld>
            <a:endParaRPr lang="en-CA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16F97C-866D-4F85-A1F6-DDF39F62CB6A}" type="slidenum">
              <a:rPr lang="en-CA" smtClean="0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1128910277"/>
      </p:ext>
    </p:extLst>
  </p:cSld>
  <p:clrMapOvr>
    <a:masterClrMapping/>
  </p:clrMapOvr>
  <p:transition spd="slow">
    <p:push dir="u"/>
  </p:transition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FBA0EA-A210-4EDE-8C2E-F583EAEC2B6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10/18/2017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16F97C-866D-4F85-A1F6-DDF39F62CB6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79501069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4433B4-9659-4FA3-95E3-909DCBB0947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10/18/2017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16F97C-866D-4F85-A1F6-DDF39F62CB6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91447727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5" y="272042"/>
            <a:ext cx="3008313" cy="115774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2047"/>
            <a:ext cx="5111750" cy="58314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5" y="1429794"/>
            <a:ext cx="3008313" cy="46736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67F888-6850-4622-A2D1-BC10A1A759C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10/18/2017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16F97C-866D-4F85-A1F6-DDF39F62CB6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90207749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782831"/>
            <a:ext cx="5486400" cy="5646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0504"/>
            <a:ext cx="5486400" cy="409956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47470"/>
            <a:ext cx="5486400" cy="80188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41FB9F7-B5D3-4F6E-AE30-ECDE7FBA31F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10/18/2017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16F97C-866D-4F85-A1F6-DDF39F62CB6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17341587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BC88475-DD37-4787-A26F-2CDA4936CC0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10/18/2017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16F97C-866D-4F85-A1F6-DDF39F62CB6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79246741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3701"/>
            <a:ext cx="2057400" cy="5829853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3701"/>
            <a:ext cx="6019800" cy="5829853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7693785-1B84-4144-AF40-6FB15888713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10/18/2017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16F97C-866D-4F85-A1F6-DDF39F62CB6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18653544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22537"/>
            <a:ext cx="7772400" cy="1464579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71815"/>
            <a:ext cx="6400800" cy="174610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919C3D-258E-4AE9-8EE7-7274CCC8068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10/18/2017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16F97C-866D-4F85-A1F6-DDF39F62CB6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22084272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7F942EB-C2F9-4A0C-991B-91FD7B19733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10/18/2017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16F97C-866D-4F85-A1F6-DDF39F62CB6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87265797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390587"/>
            <a:ext cx="7772400" cy="135703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895956"/>
            <a:ext cx="7772400" cy="1494631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A39F186-4470-4994-82CF-E4BB1703D27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10/18/2017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16F97C-866D-4F85-A1F6-DDF39F62CB6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06322296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594282"/>
            <a:ext cx="4038600" cy="450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594282"/>
            <a:ext cx="4038600" cy="450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0B5F6EE-0AFE-45B0-A31C-FBF2194A564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10/18/2017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16F97C-866D-4F85-A1F6-DDF39F62CB6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686475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22562"/>
            <a:ext cx="7772400" cy="1464579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71840"/>
            <a:ext cx="6400800" cy="174610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F20BD83-E80D-4899-94D1-64393759E96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10/18/2017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16F97C-866D-4F85-A1F6-DDF39F62CB6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33470786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29487"/>
            <a:ext cx="4040188" cy="6373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66820"/>
            <a:ext cx="4040188" cy="393665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33" y="1529487"/>
            <a:ext cx="4041775" cy="6373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33" y="2166820"/>
            <a:ext cx="4041775" cy="393665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06B97C0-2008-4187-B406-A6BA22179CF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10/18/2017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16F97C-866D-4F85-A1F6-DDF39F62CB6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41928605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B28BFE4-E254-48B8-955B-906ADF075E4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10/18/2017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16F97C-866D-4F85-A1F6-DDF39F62CB6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36777308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75381BC-A7A6-425E-88B4-11D6ACEBF93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10/18/2017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16F97C-866D-4F85-A1F6-DDF39F62CB6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15035649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5" y="272042"/>
            <a:ext cx="3008313" cy="115774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2047"/>
            <a:ext cx="5111750" cy="58314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5" y="1429794"/>
            <a:ext cx="3008313" cy="46736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F77F5F4-7CB0-4D56-8280-EF9BA3110D0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10/18/2017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16F97C-866D-4F85-A1F6-DDF39F62CB6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3990166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782831"/>
            <a:ext cx="5486400" cy="5646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0504"/>
            <a:ext cx="5486400" cy="409956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47470"/>
            <a:ext cx="5486400" cy="80188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E284925-7CFD-419E-890B-A11C2343F92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10/18/2017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16F97C-866D-4F85-A1F6-DDF39F62CB6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66981976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6D14B5-3E43-407D-A476-56F506D0E57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10/18/2017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16F97C-866D-4F85-A1F6-DDF39F62CB6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86729549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3688"/>
            <a:ext cx="2057400" cy="5829853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3688"/>
            <a:ext cx="6019800" cy="5829853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918B537-3143-4459-AA03-17269DBCCC2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10/18/2017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16F97C-866D-4F85-A1F6-DDF39F62CB6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501864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4FC5840-19FF-4A2F-A02C-5B97D5A60A6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10/18/2017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16F97C-866D-4F85-A1F6-DDF39F62CB6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848961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390609"/>
            <a:ext cx="7772400" cy="135703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895981"/>
            <a:ext cx="7772400" cy="1494631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E311A3-BFF4-420B-96EF-45341203DD6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10/18/2017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16F97C-866D-4F85-A1F6-DDF39F62CB6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85929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594303"/>
            <a:ext cx="4038600" cy="450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594303"/>
            <a:ext cx="4038600" cy="450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464606-43A0-442D-B11C-42AEA9186A0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10/18/2017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16F97C-866D-4F85-A1F6-DDF39F62CB6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896931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29549"/>
            <a:ext cx="4040188" cy="6373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66820"/>
            <a:ext cx="4040188" cy="393665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33" y="1529549"/>
            <a:ext cx="4041775" cy="6373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33" y="2166820"/>
            <a:ext cx="4041775" cy="393665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98E0633-6EE1-42B8-B737-9B93D0DBD80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10/18/2017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16F97C-866D-4F85-A1F6-DDF39F62CB6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731007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CDE32C-C6EF-4DA8-9DEA-31BBD8BA870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10/18/2017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16F97C-866D-4F85-A1F6-DDF39F62CB6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946208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9175A94-80A4-4D80-9094-61D317DFD89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10/18/2017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16F97C-866D-4F85-A1F6-DDF39F62CB6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223847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5" y="272042"/>
            <a:ext cx="3008313" cy="115774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2070"/>
            <a:ext cx="5111750" cy="58314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5" y="1429794"/>
            <a:ext cx="3008313" cy="46736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3110F79-836C-48C8-B30F-4E372B41878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10/18/2017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16F97C-866D-4F85-A1F6-DDF39F62CB6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83784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390603"/>
            <a:ext cx="7772400" cy="135703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895975"/>
            <a:ext cx="7772400" cy="1494631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92CDCA1-BF01-4968-8717-367C9B658B1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10/18/2017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16F97C-866D-4F85-A1F6-DDF39F62CB6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5447156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782856"/>
            <a:ext cx="5486400" cy="5646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0504"/>
            <a:ext cx="5486400" cy="409956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47495"/>
            <a:ext cx="5486400" cy="80188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4E91A7E-1366-44F9-9912-ED6677FC262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10/18/2017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16F97C-866D-4F85-A1F6-DDF39F62CB6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5730059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A7787F1-626E-4E4E-9035-824297AB0E8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10/18/2017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16F97C-866D-4F85-A1F6-DDF39F62CB6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041638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3749"/>
            <a:ext cx="2057400" cy="5829853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3749"/>
            <a:ext cx="6019800" cy="5829853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C6531F-FDE7-46E8-94CC-FEF30BC51A9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10/18/2017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16F97C-866D-4F85-A1F6-DDF39F62CB6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6371103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22562"/>
            <a:ext cx="7772400" cy="1464579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71840"/>
            <a:ext cx="6400800" cy="174610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D25A54-A637-43A6-995C-A622323FB72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10/18/2017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16F97C-866D-4F85-A1F6-DDF39F62CB6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9924278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28C5A11-7B7F-4677-912C-6A40238F559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10/18/2017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16F97C-866D-4F85-A1F6-DDF39F62CB6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3619015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390609"/>
            <a:ext cx="7772400" cy="135703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895981"/>
            <a:ext cx="7772400" cy="1494631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E28F7E6-93F4-429E-9AEC-D3EAD38578F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10/18/2017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16F97C-866D-4F85-A1F6-DDF39F62CB6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1487880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594303"/>
            <a:ext cx="4038600" cy="450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594303"/>
            <a:ext cx="4038600" cy="450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7D2252D-6564-422B-BD66-592C9C4D8CD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10/18/2017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16F97C-866D-4F85-A1F6-DDF39F62CB6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5696575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29533"/>
            <a:ext cx="4040188" cy="6373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66820"/>
            <a:ext cx="4040188" cy="393665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33" y="1529533"/>
            <a:ext cx="4041775" cy="6373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33" y="2166820"/>
            <a:ext cx="4041775" cy="393665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F57A72E-FE71-4BA3-8AB8-43529A424FC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10/18/2017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16F97C-866D-4F85-A1F6-DDF39F62CB6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5469687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46D84F7-4621-4E41-A669-2F0B1A15457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10/18/2017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16F97C-866D-4F85-A1F6-DDF39F62CB6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7950106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E258D5C-2546-42F6-A9D7-3BD7AB0225D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10/18/2017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16F97C-866D-4F85-A1F6-DDF39F62CB6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91447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594297"/>
            <a:ext cx="4038600" cy="450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594297"/>
            <a:ext cx="4038600" cy="450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6391B17-37DE-487A-A7AD-6378281E636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10/18/2017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16F97C-866D-4F85-A1F6-DDF39F62CB6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5841473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5" y="272042"/>
            <a:ext cx="3008313" cy="115774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2070"/>
            <a:ext cx="5111750" cy="58314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5" y="1429794"/>
            <a:ext cx="3008313" cy="46736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00F672-2509-446A-A6A1-EA5A84B465A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10/18/2017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16F97C-866D-4F85-A1F6-DDF39F62CB6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9020774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782856"/>
            <a:ext cx="5486400" cy="5646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0504"/>
            <a:ext cx="5486400" cy="409956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47495"/>
            <a:ext cx="5486400" cy="80188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9A3EEDB-C94B-484B-B736-717344BE650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10/18/2017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16F97C-866D-4F85-A1F6-DDF39F62CB6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1734158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EAB329F-09DD-4C34-BA54-69ED9E0F7F9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10/18/2017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16F97C-866D-4F85-A1F6-DDF39F62CB6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7924674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3735"/>
            <a:ext cx="2057400" cy="5829853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3735"/>
            <a:ext cx="6019800" cy="5829853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C9E966D-1505-4EF4-AB42-893E4493E59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10/18/2017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16F97C-866D-4F85-A1F6-DDF39F62CB6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1865354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22562"/>
            <a:ext cx="7772400" cy="1464579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71840"/>
            <a:ext cx="6400800" cy="174610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4F9D6CB-70F3-4C1C-966C-5F1DD98BCB4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10/18/2017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16F97C-866D-4F85-A1F6-DDF39F62CB6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2208427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4EB13C-1196-4C9E-953D-AFC59DF09E2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10/18/2017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16F97C-866D-4F85-A1F6-DDF39F62CB6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8726579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390609"/>
            <a:ext cx="7772400" cy="135703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895981"/>
            <a:ext cx="7772400" cy="1494631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D0C4F5-BBDE-4417-A0B7-F0FF36A05A8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10/18/2017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16F97C-866D-4F85-A1F6-DDF39F62CB6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0632229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594303"/>
            <a:ext cx="4038600" cy="450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594303"/>
            <a:ext cx="4038600" cy="450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09FEB8E-04C7-4BC4-922F-894B4E9C0CC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10/18/2017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16F97C-866D-4F85-A1F6-DDF39F62CB6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6864751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29520"/>
            <a:ext cx="4040188" cy="6373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66820"/>
            <a:ext cx="4040188" cy="393665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33" y="1529520"/>
            <a:ext cx="4041775" cy="6373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33" y="2166820"/>
            <a:ext cx="4041775" cy="393665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738444A-241E-4D77-A3A4-4F0E91EA662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10/18/2017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16F97C-866D-4F85-A1F6-DDF39F62CB6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4192860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25A4A6-135C-4478-980C-8EFF1EC54F1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10/18/2017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16F97C-866D-4F85-A1F6-DDF39F62CB6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36777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29513"/>
            <a:ext cx="4040188" cy="6373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66820"/>
            <a:ext cx="4040188" cy="393665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33" y="1529513"/>
            <a:ext cx="4041775" cy="6373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33" y="2166820"/>
            <a:ext cx="4041775" cy="393665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832A99F-D244-4AD2-A19B-D092C9EC169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10/18/2017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16F97C-866D-4F85-A1F6-DDF39F62CB6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5094291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402790-10D6-48AB-A205-1ACCE5396D0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10/18/2017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16F97C-866D-4F85-A1F6-DDF39F62CB6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1503564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5" y="272042"/>
            <a:ext cx="3008313" cy="115774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2070"/>
            <a:ext cx="5111750" cy="58314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5" y="1429794"/>
            <a:ext cx="3008313" cy="46736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60DEBE7-8858-436A-8C67-2DA49A3891B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10/18/2017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16F97C-866D-4F85-A1F6-DDF39F62CB6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399016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782856"/>
            <a:ext cx="5486400" cy="5646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0504"/>
            <a:ext cx="5486400" cy="409956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47495"/>
            <a:ext cx="5486400" cy="80188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1A92715-31D8-428C-8B4C-1F6B59D33DC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10/18/2017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16F97C-866D-4F85-A1F6-DDF39F62CB6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6698197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5E481AC-8CB3-46BB-A4B5-6CEB788AF25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10/18/2017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16F97C-866D-4F85-A1F6-DDF39F62CB6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8672954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3722"/>
            <a:ext cx="2057400" cy="5829853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3722"/>
            <a:ext cx="6019800" cy="5829853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59A7FE1-5DE3-4F13-AAD4-17A7CE5C8BC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10/18/2017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16F97C-866D-4F85-A1F6-DDF39F62CB6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5018647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13811"/>
            <a:ext cx="9144000" cy="3516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Resi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260019"/>
            <a:ext cx="1457325" cy="1144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Resim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1624662"/>
            <a:ext cx="9144001" cy="191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Metin kutusu 9"/>
          <p:cNvSpPr txBox="1">
            <a:spLocks noChangeArrowheads="1"/>
          </p:cNvSpPr>
          <p:nvPr/>
        </p:nvSpPr>
        <p:spPr bwMode="auto">
          <a:xfrm>
            <a:off x="198438" y="6451223"/>
            <a:ext cx="31496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Frutiger 45 Light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utiger 45 Light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utiger 45 Light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utiger 45 Light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utiger 45 Light" pitchFamily="50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45 Light" pitchFamily="50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45 Light" pitchFamily="50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45 Light" pitchFamily="50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45 Light" pitchFamily="50" charset="0"/>
              </a:defRPr>
            </a:lvl9pPr>
          </a:lstStyle>
          <a:p>
            <a:pPr>
              <a:defRPr/>
            </a:pPr>
            <a:r>
              <a:rPr lang="tr-TR" altLang="tr-TR" sz="1600" smtClean="0">
                <a:solidFill>
                  <a:schemeClr val="bg1"/>
                </a:solidFill>
              </a:rPr>
              <a:t>KOBİLER BÜYÜR TÜRKİYE BÜYÜR!</a:t>
            </a:r>
          </a:p>
        </p:txBody>
      </p:sp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265807" y="1878710"/>
            <a:ext cx="8713984" cy="783570"/>
          </a:xfrm>
        </p:spPr>
        <p:txBody>
          <a:bodyPr anchor="b">
            <a:normAutofit/>
          </a:bodyPr>
          <a:lstStyle>
            <a:lvl1pPr algn="r">
              <a:defRPr sz="3200">
                <a:latin typeface="Frutiger 95 Ultra Black" pitchFamily="50" charset="0"/>
              </a:defRPr>
            </a:lvl1pPr>
          </a:lstStyle>
          <a:p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266823" y="2627261"/>
            <a:ext cx="8712968" cy="430448"/>
          </a:xfrm>
        </p:spPr>
        <p:txBody>
          <a:bodyPr>
            <a:noAutofit/>
          </a:bodyPr>
          <a:lstStyle>
            <a:lvl1pPr marL="0" indent="0" algn="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Frutiger 45 Light" pitchFamily="50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 dirty="0"/>
          </a:p>
        </p:txBody>
      </p:sp>
      <p:sp>
        <p:nvSpPr>
          <p:cNvPr id="9" name="Metin Yer Tutucusu 8"/>
          <p:cNvSpPr>
            <a:spLocks noGrp="1"/>
          </p:cNvSpPr>
          <p:nvPr>
            <p:ph type="body" sz="quarter" idx="13"/>
          </p:nvPr>
        </p:nvSpPr>
        <p:spPr>
          <a:xfrm>
            <a:off x="4570518" y="3404935"/>
            <a:ext cx="4401114" cy="345040"/>
          </a:xfrm>
        </p:spPr>
        <p:txBody>
          <a:bodyPr>
            <a:noAutofit/>
          </a:bodyPr>
          <a:lstStyle>
            <a:lvl1pPr marL="0" indent="0" algn="r">
              <a:buNone/>
              <a:defRPr sz="1400">
                <a:solidFill>
                  <a:schemeClr val="bg1"/>
                </a:solidFill>
                <a:latin typeface="Frutiger 45 Light" pitchFamily="50" charset="0"/>
              </a:defRPr>
            </a:lvl1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1" name="Metin Yer Tutucusu 10"/>
          <p:cNvSpPr>
            <a:spLocks noGrp="1"/>
          </p:cNvSpPr>
          <p:nvPr>
            <p:ph type="body" sz="quarter" idx="14"/>
          </p:nvPr>
        </p:nvSpPr>
        <p:spPr>
          <a:xfrm>
            <a:off x="4572067" y="435071"/>
            <a:ext cx="4392546" cy="1032482"/>
          </a:xfrm>
        </p:spPr>
        <p:txBody>
          <a:bodyPr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  <a:defRPr sz="1050">
                <a:latin typeface="Frutiger 45 Light" pitchFamily="50" charset="0"/>
              </a:defRPr>
            </a:lvl1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</p:txBody>
      </p:sp>
    </p:spTree>
    <p:extLst>
      <p:ext uri="{BB962C8B-B14F-4D97-AF65-F5344CB8AC3E}">
        <p14:creationId xmlns="" xmlns:p14="http://schemas.microsoft.com/office/powerpoint/2010/main" val="1937244486"/>
      </p:ext>
    </p:extLst>
  </p:cSld>
  <p:clrMapOvr>
    <a:masterClrMapping/>
  </p:clrMapOvr>
  <p:transition spd="slow">
    <p:push dir="u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3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Resi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874" t="3" r="14838" b="-3"/>
          <a:stretch>
            <a:fillRect/>
          </a:stretch>
        </p:blipFill>
        <p:spPr bwMode="auto">
          <a:xfrm>
            <a:off x="0" y="6257524"/>
            <a:ext cx="9151938" cy="189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Resim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76" y="299875"/>
            <a:ext cx="919163" cy="721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320478" y="672843"/>
            <a:ext cx="7211962" cy="113876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403648" y="1896071"/>
            <a:ext cx="7128792" cy="39742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7" name="Veri Yer Tutucusu 3"/>
          <p:cNvSpPr>
            <a:spLocks noGrp="1"/>
          </p:cNvSpPr>
          <p:nvPr>
            <p:ph type="dt" sz="half" idx="10"/>
          </p:nvPr>
        </p:nvSpPr>
        <p:spPr>
          <a:xfrm>
            <a:off x="638175" y="6456811"/>
            <a:ext cx="2133600" cy="36250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E07F56-B415-474D-9340-7B285EB8BAE6}" type="datetime1">
              <a:rPr lang="en-US" smtClean="0"/>
              <a:pPr>
                <a:defRPr/>
              </a:pPr>
              <a:t>10/18/2017</a:t>
            </a:fld>
            <a:endParaRPr lang="en-CA"/>
          </a:p>
        </p:txBody>
      </p:sp>
      <p:sp>
        <p:nvSpPr>
          <p:cNvPr id="8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3124200" y="6456811"/>
            <a:ext cx="2895600" cy="36250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9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6372225" y="6456811"/>
            <a:ext cx="2133600" cy="36250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16F97C-866D-4F85-A1F6-DDF39F62CB6A}" type="slidenum">
              <a:rPr lang="en-CA" smtClean="0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4180493832"/>
      </p:ext>
    </p:extLst>
  </p:cSld>
  <p:clrMapOvr>
    <a:masterClrMapping/>
  </p:clrMapOvr>
  <p:transition spd="slow">
    <p:push dir="u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" y="0"/>
            <a:ext cx="9140825" cy="683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Resi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874" t="3" r="14838" b="-3"/>
          <a:stretch>
            <a:fillRect/>
          </a:stretch>
        </p:blipFill>
        <p:spPr bwMode="auto">
          <a:xfrm>
            <a:off x="0" y="6257524"/>
            <a:ext cx="9151938" cy="189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Resim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76" y="299875"/>
            <a:ext cx="919163" cy="721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sim Yer Tutucusu 10"/>
          <p:cNvSpPr>
            <a:spLocks noGrp="1"/>
          </p:cNvSpPr>
          <p:nvPr>
            <p:ph type="pic" sz="quarter" idx="13"/>
          </p:nvPr>
        </p:nvSpPr>
        <p:spPr>
          <a:xfrm>
            <a:off x="5370520" y="0"/>
            <a:ext cx="3773487" cy="6832600"/>
          </a:xfrm>
          <a:noFill/>
          <a:ln>
            <a:noFill/>
          </a:ln>
        </p:spPr>
        <p:txBody>
          <a:bodyPr rtlCol="0">
            <a:normAutofit/>
          </a:bodyPr>
          <a:lstStyle/>
          <a:p>
            <a:pPr lvl="0"/>
            <a:r>
              <a:rPr lang="tr-TR" noProof="0" smtClean="0"/>
              <a:t>Resim eklemek için simgeyi tıklatın</a:t>
            </a:r>
            <a:endParaRPr lang="tr-TR" noProof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15336" y="2211047"/>
            <a:ext cx="5119325" cy="1119164"/>
          </a:xfrm>
        </p:spPr>
        <p:txBody>
          <a:bodyPr anchor="b">
            <a:normAutofit/>
          </a:bodyPr>
          <a:lstStyle>
            <a:lvl1pPr algn="r">
              <a:defRPr sz="2400" b="1" cap="none" baseline="0">
                <a:latin typeface="Frutiger 95 Ultra Black" pitchFamily="50" charset="0"/>
              </a:defRPr>
            </a:lvl1pPr>
          </a:lstStyle>
          <a:p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07504" y="3273290"/>
            <a:ext cx="5127156" cy="1137803"/>
          </a:xfrm>
        </p:spPr>
        <p:txBody>
          <a:bodyPr>
            <a:normAutofit/>
          </a:bodyPr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Frutiger 45 Light" pitchFamily="50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8" name="Veri Yer Tutucusu 3"/>
          <p:cNvSpPr>
            <a:spLocks noGrp="1"/>
          </p:cNvSpPr>
          <p:nvPr>
            <p:ph type="dt" sz="half" idx="14"/>
          </p:nvPr>
        </p:nvSpPr>
        <p:spPr>
          <a:xfrm>
            <a:off x="638175" y="6456811"/>
            <a:ext cx="2133600" cy="36250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3BAB83-4A94-416E-8615-13787E191031}" type="datetime1">
              <a:rPr lang="en-US" smtClean="0"/>
              <a:pPr>
                <a:defRPr/>
              </a:pPr>
              <a:t>10/18/2017</a:t>
            </a:fld>
            <a:endParaRPr lang="en-CA"/>
          </a:p>
        </p:txBody>
      </p:sp>
      <p:sp>
        <p:nvSpPr>
          <p:cNvPr id="9" name="Altbilgi Yer Tutucusu 4"/>
          <p:cNvSpPr>
            <a:spLocks noGrp="1"/>
          </p:cNvSpPr>
          <p:nvPr>
            <p:ph type="ftr" sz="quarter" idx="15"/>
          </p:nvPr>
        </p:nvSpPr>
        <p:spPr>
          <a:xfrm>
            <a:off x="3124200" y="6456811"/>
            <a:ext cx="2895600" cy="36250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0" name="Slayt Numarası Yer Tutucusu 5"/>
          <p:cNvSpPr>
            <a:spLocks noGrp="1"/>
          </p:cNvSpPr>
          <p:nvPr>
            <p:ph type="sldNum" sz="quarter" idx="16"/>
          </p:nvPr>
        </p:nvSpPr>
        <p:spPr>
          <a:xfrm>
            <a:off x="6372225" y="6456811"/>
            <a:ext cx="2133600" cy="36250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16F97C-866D-4F85-A1F6-DDF39F62CB6A}" type="slidenum">
              <a:rPr lang="en-CA" smtClean="0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875629255"/>
      </p:ext>
    </p:extLst>
  </p:cSld>
  <p:clrMapOvr>
    <a:masterClrMapping/>
  </p:clrMapOvr>
  <p:transition spd="slow">
    <p:push dir="u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 6"/>
          <p:cNvGrpSpPr>
            <a:grpSpLocks/>
          </p:cNvGrpSpPr>
          <p:nvPr/>
        </p:nvGrpSpPr>
        <p:grpSpPr bwMode="auto">
          <a:xfrm>
            <a:off x="0" y="0"/>
            <a:ext cx="9151938" cy="6832600"/>
            <a:chOff x="0" y="0"/>
            <a:chExt cx="9151881" cy="5715000"/>
          </a:xfrm>
        </p:grpSpPr>
        <p:pic>
          <p:nvPicPr>
            <p:cNvPr id="6" name="Resim 7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5715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Resim 8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4874" t="3" r="14838" b="-3"/>
            <a:stretch>
              <a:fillRect/>
            </a:stretch>
          </p:blipFill>
          <p:spPr bwMode="auto">
            <a:xfrm>
              <a:off x="0" y="5233764"/>
              <a:ext cx="9151881" cy="1595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Resim 9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0248" y="250926"/>
              <a:ext cx="918498" cy="603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1403648" y="1866688"/>
            <a:ext cx="3528392" cy="423678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5076056" y="1866688"/>
            <a:ext cx="3456384" cy="423678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14" name="Başlık 1"/>
          <p:cNvSpPr>
            <a:spLocks noGrp="1"/>
          </p:cNvSpPr>
          <p:nvPr>
            <p:ph type="title"/>
          </p:nvPr>
        </p:nvSpPr>
        <p:spPr>
          <a:xfrm>
            <a:off x="1320478" y="672843"/>
            <a:ext cx="7211962" cy="113876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9" name="Veri Yer Tutucusu 3"/>
          <p:cNvSpPr>
            <a:spLocks noGrp="1"/>
          </p:cNvSpPr>
          <p:nvPr>
            <p:ph type="dt" sz="half" idx="10"/>
          </p:nvPr>
        </p:nvSpPr>
        <p:spPr>
          <a:xfrm>
            <a:off x="638175" y="6456811"/>
            <a:ext cx="2133600" cy="36250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560E02-80FF-4263-AC7A-D5FB697B8A60}" type="datetime1">
              <a:rPr lang="en-US" smtClean="0"/>
              <a:pPr>
                <a:defRPr/>
              </a:pPr>
              <a:t>10/18/2017</a:t>
            </a:fld>
            <a:endParaRPr lang="en-CA"/>
          </a:p>
        </p:txBody>
      </p:sp>
      <p:sp>
        <p:nvSpPr>
          <p:cNvPr id="10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3124200" y="6456811"/>
            <a:ext cx="2895600" cy="36250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1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6372225" y="6456811"/>
            <a:ext cx="2133600" cy="36250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16F97C-866D-4F85-A1F6-DDF39F62CB6A}" type="slidenum">
              <a:rPr lang="en-CA" smtClean="0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3092637398"/>
      </p:ext>
    </p:extLst>
  </p:cSld>
  <p:clrMapOvr>
    <a:masterClrMapping/>
  </p:clrMapOvr>
  <p:transition spd="slow">
    <p:push dir="u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3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Resi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874" t="3" r="14838" b="-3"/>
          <a:stretch>
            <a:fillRect/>
          </a:stretch>
        </p:blipFill>
        <p:spPr bwMode="auto">
          <a:xfrm>
            <a:off x="0" y="6257524"/>
            <a:ext cx="9151938" cy="189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Resim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76" y="299875"/>
            <a:ext cx="919163" cy="721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Başlık 1"/>
          <p:cNvSpPr>
            <a:spLocks noGrp="1"/>
          </p:cNvSpPr>
          <p:nvPr>
            <p:ph type="title"/>
          </p:nvPr>
        </p:nvSpPr>
        <p:spPr>
          <a:xfrm>
            <a:off x="1320478" y="672843"/>
            <a:ext cx="7211962" cy="113876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6" name="Veri Yer Tutucusu 3"/>
          <p:cNvSpPr>
            <a:spLocks noGrp="1"/>
          </p:cNvSpPr>
          <p:nvPr>
            <p:ph type="dt" sz="half" idx="10"/>
          </p:nvPr>
        </p:nvSpPr>
        <p:spPr>
          <a:xfrm>
            <a:off x="638175" y="6456811"/>
            <a:ext cx="2133600" cy="36250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5074FD-E598-4187-8F5E-51108642E801}" type="datetime1">
              <a:rPr lang="en-US" smtClean="0"/>
              <a:pPr>
                <a:defRPr/>
              </a:pPr>
              <a:t>10/18/2017</a:t>
            </a:fld>
            <a:endParaRPr lang="en-CA"/>
          </a:p>
        </p:txBody>
      </p:sp>
      <p:sp>
        <p:nvSpPr>
          <p:cNvPr id="7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3124200" y="6456811"/>
            <a:ext cx="2895600" cy="36250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8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6372225" y="6456811"/>
            <a:ext cx="2133600" cy="36250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16F97C-866D-4F85-A1F6-DDF39F62CB6A}" type="slidenum">
              <a:rPr lang="en-CA" smtClean="0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149195496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4EF100F-AD2D-4CA2-9436-B1D901DF761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10/18/2017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16F97C-866D-4F85-A1F6-DDF39F62CB6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7002718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3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Resi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874" t="3" r="14838" b="-3"/>
          <a:stretch>
            <a:fillRect/>
          </a:stretch>
        </p:blipFill>
        <p:spPr bwMode="auto">
          <a:xfrm>
            <a:off x="0" y="6257524"/>
            <a:ext cx="9151938" cy="189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>
          <a:xfrm>
            <a:off x="638175" y="6456811"/>
            <a:ext cx="2133600" cy="36250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3ABFF2-88F2-41CE-9C2F-3501CF66A4C3}" type="datetime1">
              <a:rPr lang="en-US" smtClean="0"/>
              <a:pPr>
                <a:defRPr/>
              </a:pPr>
              <a:t>10/18/2017</a:t>
            </a:fld>
            <a:endParaRPr lang="en-CA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3124200" y="6456811"/>
            <a:ext cx="2895600" cy="36250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6372225" y="6456811"/>
            <a:ext cx="2133600" cy="36250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16F97C-866D-4F85-A1F6-DDF39F62CB6A}" type="slidenum">
              <a:rPr lang="en-CA" smtClean="0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386179581"/>
      </p:ext>
    </p:extLst>
  </p:cSld>
  <p:clrMapOvr>
    <a:masterClrMapping/>
  </p:clrMapOvr>
  <p:transition spd="slow">
    <p:push dir="u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3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Resi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874" t="3" r="14838" b="-3"/>
          <a:stretch>
            <a:fillRect/>
          </a:stretch>
        </p:blipFill>
        <p:spPr bwMode="auto">
          <a:xfrm>
            <a:off x="0" y="6257524"/>
            <a:ext cx="9151938" cy="189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782844"/>
            <a:ext cx="5486400" cy="5646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0506"/>
            <a:ext cx="5486400" cy="409956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tr-TR" noProof="0" smtClean="0"/>
              <a:t>Resim eklemek için simgeyi tıklatın</a:t>
            </a:r>
            <a:endParaRPr lang="tr-TR" noProof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907704" y="5443363"/>
            <a:ext cx="5370984" cy="80188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7" name="Veri Yer Tutucusu 3"/>
          <p:cNvSpPr>
            <a:spLocks noGrp="1"/>
          </p:cNvSpPr>
          <p:nvPr>
            <p:ph type="dt" sz="half" idx="10"/>
          </p:nvPr>
        </p:nvSpPr>
        <p:spPr>
          <a:xfrm>
            <a:off x="638175" y="6443540"/>
            <a:ext cx="2133600" cy="36440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8EA46B-FDE4-4FA5-B558-66540CD33253}" type="datetime1">
              <a:rPr lang="en-US" smtClean="0"/>
              <a:pPr>
                <a:defRPr/>
              </a:pPr>
              <a:t>10/18/2017</a:t>
            </a:fld>
            <a:endParaRPr lang="en-CA"/>
          </a:p>
        </p:txBody>
      </p:sp>
      <p:sp>
        <p:nvSpPr>
          <p:cNvPr id="8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3124200" y="6443540"/>
            <a:ext cx="2895600" cy="36440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9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6372225" y="6443540"/>
            <a:ext cx="2133600" cy="36440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16F97C-866D-4F85-A1F6-DDF39F62CB6A}" type="slidenum">
              <a:rPr lang="en-CA" smtClean="0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2233898874"/>
      </p:ext>
    </p:extLst>
  </p:cSld>
  <p:clrMapOvr>
    <a:masterClrMapping/>
  </p:clrMapOvr>
  <p:transition spd="slow">
    <p:push dir="u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22656"/>
            <a:ext cx="7772400" cy="1464581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71833"/>
            <a:ext cx="6400800" cy="1746109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92B7D7-57FF-4A01-8D10-FC816A7525C2}" type="datetime1">
              <a:rPr lang="en-US" smtClean="0"/>
              <a:pPr>
                <a:defRPr/>
              </a:pPr>
              <a:t>10/18/2017</a:t>
            </a:fld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16F97C-866D-4F85-A1F6-DDF39F62CB6A}" type="slidenum">
              <a:rPr lang="en-CA" smtClean="0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1215805699"/>
      </p:ext>
    </p:extLst>
  </p:cSld>
  <p:clrMapOvr>
    <a:masterClrMapping/>
  </p:clrMapOvr>
  <p:transition spd="slow">
    <p:push dir="u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Başlık, Metin ve 2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647"/>
            <a:ext cx="8229600" cy="1138767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sz="half" idx="1"/>
          </p:nvPr>
        </p:nvSpPr>
        <p:spPr>
          <a:xfrm>
            <a:off x="457200" y="1594296"/>
            <a:ext cx="4038600" cy="4509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quarter" idx="2"/>
          </p:nvPr>
        </p:nvSpPr>
        <p:spPr>
          <a:xfrm>
            <a:off x="4648200" y="1594274"/>
            <a:ext cx="4038600" cy="2177892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3"/>
          </p:nvPr>
        </p:nvSpPr>
        <p:spPr>
          <a:xfrm>
            <a:off x="4648200" y="3924144"/>
            <a:ext cx="4038600" cy="217947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299F34-2FB5-4001-888E-B1C61BEAADC4}" type="datetime1">
              <a:rPr lang="en-US" smtClean="0"/>
              <a:pPr>
                <a:defRPr/>
              </a:pPr>
              <a:t>10/18/2017</a:t>
            </a:fld>
            <a:endParaRPr lang="en-CA"/>
          </a:p>
        </p:txBody>
      </p:sp>
      <p:sp>
        <p:nvSpPr>
          <p:cNvPr id="7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8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16F97C-866D-4F85-A1F6-DDF39F62CB6A}" type="slidenum">
              <a:rPr lang="en-CA" smtClean="0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1510004977"/>
      </p:ext>
    </p:extLst>
  </p:cSld>
  <p:clrMapOvr>
    <a:masterClrMapping/>
  </p:clrMapOvr>
  <p:transition spd="slow">
    <p:push dir="u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/>
          </p:nvPr>
        </p:nvSpPr>
        <p:spPr>
          <a:xfrm>
            <a:off x="457200" y="273772"/>
            <a:ext cx="8229600" cy="582985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B37E754C-9279-461D-989D-57B244CB3321}" type="datetime1">
              <a:rPr lang="en-US" smtClean="0"/>
              <a:pPr>
                <a:defRPr/>
              </a:pPr>
              <a:t>10/18/2017</a:t>
            </a:fld>
            <a:endParaRPr lang="en-CA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16F97C-866D-4F85-A1F6-DDF39F62CB6A}" type="slidenum">
              <a:rPr lang="en-CA" smtClean="0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1128910277"/>
      </p:ext>
    </p:extLst>
  </p:cSld>
  <p:clrMapOvr>
    <a:masterClrMapping/>
  </p:clrMapOvr>
  <p:transition spd="slow">
    <p:push dir="u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22562"/>
            <a:ext cx="7772400" cy="1464579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71840"/>
            <a:ext cx="6400800" cy="174610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D5C35D-54A9-4159-8BBF-6AB8625E459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10/18/2017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16F97C-866D-4F85-A1F6-DDF39F62CB6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3347078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954A2E-FCAC-4889-9E53-B5ABE1F335B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10/18/2017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16F97C-866D-4F85-A1F6-DDF39F62CB6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8489616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390609"/>
            <a:ext cx="7772400" cy="135703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895981"/>
            <a:ext cx="7772400" cy="1494631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FAD0BC-690E-4F50-8C30-3C18E2F2155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10/18/2017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16F97C-866D-4F85-A1F6-DDF39F62CB6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859298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594303"/>
            <a:ext cx="4038600" cy="450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594303"/>
            <a:ext cx="4038600" cy="450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17476BF-B76D-4E5E-84AD-8C4CCEC6C4C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10/18/2017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16F97C-866D-4F85-A1F6-DDF39F62CB6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8969312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29546"/>
            <a:ext cx="4040188" cy="6373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66820"/>
            <a:ext cx="4040188" cy="393665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33" y="1529546"/>
            <a:ext cx="4041775" cy="6373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33" y="2166820"/>
            <a:ext cx="4041775" cy="393665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2093B6-5E75-466D-A634-003CE370CA1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10/18/2017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16F97C-866D-4F85-A1F6-DDF39F62CB6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73100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9AF191-6FCA-4F92-ADB8-3A7FFA1629A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10/18/2017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16F97C-866D-4F85-A1F6-DDF39F62CB6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7384369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4A0642-FF65-40C2-95BD-9C4C84149C9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10/18/2017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16F97C-866D-4F85-A1F6-DDF39F62CB6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9462080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C8B715A-55DE-4378-9BA2-3705A938D6E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10/18/2017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16F97C-866D-4F85-A1F6-DDF39F62CB6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2238474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5" y="272042"/>
            <a:ext cx="3008313" cy="115774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2070"/>
            <a:ext cx="5111750" cy="58314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5" y="1429794"/>
            <a:ext cx="3008313" cy="46736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F9070A-5004-4D85-A5BC-16B0DDD0E9A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10/18/2017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16F97C-866D-4F85-A1F6-DDF39F62CB6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8378480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782856"/>
            <a:ext cx="5486400" cy="5646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0504"/>
            <a:ext cx="5486400" cy="409956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47495"/>
            <a:ext cx="5486400" cy="80188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043AAEB-E2E5-4C16-9BF9-B894039718E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10/18/2017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16F97C-866D-4F85-A1F6-DDF39F62CB6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5730059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AB15CF4-6A2B-4793-B172-444E8DB0B95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10/18/2017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16F97C-866D-4F85-A1F6-DDF39F62CB6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0416388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3748"/>
            <a:ext cx="2057400" cy="5829853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3748"/>
            <a:ext cx="6019800" cy="5829853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84D177C-2201-43D6-BEC8-9BCD5A41D24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10/18/2017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16F97C-866D-4F85-A1F6-DDF39F62CB6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6371103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22562"/>
            <a:ext cx="7772400" cy="1464579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71840"/>
            <a:ext cx="6400800" cy="174610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9CCCE9B-19C7-4580-B31D-C4538D47A3F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10/18/2017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16F97C-866D-4F85-A1F6-DDF39F62CB6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9924278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DA45A65-698B-4CCC-B20A-0DF8FB3FAE2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10/18/2017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16F97C-866D-4F85-A1F6-DDF39F62CB6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3619015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390609"/>
            <a:ext cx="7772400" cy="135703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895981"/>
            <a:ext cx="7772400" cy="1494631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BB7685-53D7-4A18-97AA-EB05FA3E455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10/18/2017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16F97C-866D-4F85-A1F6-DDF39F62CB6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1487880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594303"/>
            <a:ext cx="4038600" cy="450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594303"/>
            <a:ext cx="4038600" cy="450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5214896-9F56-4914-B8B1-42943B03FC1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10/18/2017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16F97C-866D-4F85-A1F6-DDF39F62CB6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56965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5" y="272042"/>
            <a:ext cx="3008313" cy="115774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2064"/>
            <a:ext cx="5111750" cy="58314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5" y="1429788"/>
            <a:ext cx="3008313" cy="46736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2129543-FEBA-4DD6-9264-6FB1C146304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10/18/2017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16F97C-866D-4F85-A1F6-DDF39F62CB6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036336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29532"/>
            <a:ext cx="4040188" cy="6373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66820"/>
            <a:ext cx="4040188" cy="393665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33" y="1529532"/>
            <a:ext cx="4041775" cy="6373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33" y="2166820"/>
            <a:ext cx="4041775" cy="393665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CB9BD3-4786-409E-A70A-FE8E3E82F14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10/18/2017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16F97C-866D-4F85-A1F6-DDF39F62CB6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5469687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5712AB-EF29-4C1C-99A9-C63019B1093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10/18/2017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16F97C-866D-4F85-A1F6-DDF39F62CB6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7950106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A375157-25C3-43FA-92FB-185D1FB0D7B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10/18/2017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16F97C-866D-4F85-A1F6-DDF39F62CB6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9144772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5" y="272042"/>
            <a:ext cx="3008313" cy="115774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2070"/>
            <a:ext cx="5111750" cy="58314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5" y="1429794"/>
            <a:ext cx="3008313" cy="46736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B3FBEED-E21E-4A24-ADDC-88BC06C8DEC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10/18/2017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16F97C-866D-4F85-A1F6-DDF39F62CB6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9020774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782856"/>
            <a:ext cx="5486400" cy="5646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0504"/>
            <a:ext cx="5486400" cy="409956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47495"/>
            <a:ext cx="5486400" cy="80188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8039B25-0AED-4815-AD85-5B1BDE5A00A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10/18/2017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16F97C-866D-4F85-A1F6-DDF39F62CB6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1734158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FDE6-CE97-45F6-A3FC-727E6460B15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10/18/2017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16F97C-866D-4F85-A1F6-DDF39F62CB6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7924674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3734"/>
            <a:ext cx="2057400" cy="5829853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3734"/>
            <a:ext cx="6019800" cy="5829853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84359A-73DE-48AA-AB72-2881B31F3DF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10/18/2017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16F97C-866D-4F85-A1F6-DDF39F62CB6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1865354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22562"/>
            <a:ext cx="7772400" cy="1464579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71840"/>
            <a:ext cx="6400800" cy="174610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4D490A-BAE2-4EE3-BB85-42AE9D408DB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10/18/2017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16F97C-866D-4F85-A1F6-DDF39F62CB6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2208427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91E9D2-299C-4D5A-9F01-2C2470DFCF9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10/18/2017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16F97C-866D-4F85-A1F6-DDF39F62CB6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8726579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390609"/>
            <a:ext cx="7772400" cy="135703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895981"/>
            <a:ext cx="7772400" cy="1494631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BFD4B26-B795-4F0A-B28B-58F7E5EBD31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10/18/2017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16F97C-866D-4F85-A1F6-DDF39F62CB6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06322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782850"/>
            <a:ext cx="5486400" cy="5646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0504"/>
            <a:ext cx="5486400" cy="409956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47489"/>
            <a:ext cx="5486400" cy="80188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5D405C-7C1E-49D2-B73A-A172F060CE9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10/18/2017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16F97C-866D-4F85-A1F6-DDF39F62CB6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3818448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594303"/>
            <a:ext cx="4038600" cy="450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594303"/>
            <a:ext cx="4038600" cy="450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9982D1-C1D2-4596-AC3D-AFC0B581021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10/18/2017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16F97C-866D-4F85-A1F6-DDF39F62CB6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6864751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29519"/>
            <a:ext cx="4040188" cy="6373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66820"/>
            <a:ext cx="4040188" cy="393665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33" y="1529519"/>
            <a:ext cx="4041775" cy="6373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33" y="2166820"/>
            <a:ext cx="4041775" cy="393665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19F6C0-9C6F-4049-BBBF-FDD0F981580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10/18/2017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16F97C-866D-4F85-A1F6-DDF39F62CB6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4192860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08CB9B7-89E1-4C3A-8502-ABAA7E155B0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10/18/2017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16F97C-866D-4F85-A1F6-DDF39F62CB6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3677730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4AA67ED-FFE5-476B-9C58-38568F22657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10/18/2017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16F97C-866D-4F85-A1F6-DDF39F62CB6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1503564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5" y="272042"/>
            <a:ext cx="3008313" cy="115774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2070"/>
            <a:ext cx="5111750" cy="58314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5" y="1429794"/>
            <a:ext cx="3008313" cy="46736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93DAC1E-134E-440E-BEC7-A9D7DAA7277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10/18/2017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16F97C-866D-4F85-A1F6-DDF39F62CB6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399016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782856"/>
            <a:ext cx="5486400" cy="5646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0504"/>
            <a:ext cx="5486400" cy="409956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47495"/>
            <a:ext cx="5486400" cy="80188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45DC86D-0C0E-40B5-B195-B4D01A15CE1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10/18/2017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16F97C-866D-4F85-A1F6-DDF39F62CB6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6698197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E82FF1-D8CF-4169-8833-719F7356059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10/18/2017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16F97C-866D-4F85-A1F6-DDF39F62CB6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8672954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3722"/>
            <a:ext cx="2057400" cy="5829853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3722"/>
            <a:ext cx="6019800" cy="5829853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B7DDBEB-0AE0-4490-B95D-989AA9EC4F6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10/18/2017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16F97C-866D-4F85-A1F6-DDF39F62CB6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5018647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13811"/>
            <a:ext cx="9144000" cy="3516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Resi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260019"/>
            <a:ext cx="1457325" cy="1144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Resim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1624662"/>
            <a:ext cx="9144001" cy="191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Metin kutusu 9"/>
          <p:cNvSpPr txBox="1">
            <a:spLocks noChangeArrowheads="1"/>
          </p:cNvSpPr>
          <p:nvPr/>
        </p:nvSpPr>
        <p:spPr bwMode="auto">
          <a:xfrm>
            <a:off x="198438" y="6451223"/>
            <a:ext cx="31496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Frutiger 45 Light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utiger 45 Light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utiger 45 Light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utiger 45 Light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utiger 45 Light" pitchFamily="50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45 Light" pitchFamily="50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45 Light" pitchFamily="50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45 Light" pitchFamily="50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45 Light" pitchFamily="50" charset="0"/>
              </a:defRPr>
            </a:lvl9pPr>
          </a:lstStyle>
          <a:p>
            <a:pPr>
              <a:defRPr/>
            </a:pPr>
            <a:r>
              <a:rPr lang="tr-TR" altLang="tr-TR" sz="1600" smtClean="0">
                <a:solidFill>
                  <a:schemeClr val="bg1"/>
                </a:solidFill>
              </a:rPr>
              <a:t>KOBİLER BÜYÜR TÜRKİYE BÜYÜR!</a:t>
            </a:r>
          </a:p>
        </p:txBody>
      </p:sp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265807" y="1878710"/>
            <a:ext cx="8713984" cy="783570"/>
          </a:xfrm>
        </p:spPr>
        <p:txBody>
          <a:bodyPr anchor="b">
            <a:normAutofit/>
          </a:bodyPr>
          <a:lstStyle>
            <a:lvl1pPr algn="r">
              <a:defRPr sz="3200">
                <a:latin typeface="Frutiger 95 Ultra Black" pitchFamily="50" charset="0"/>
              </a:defRPr>
            </a:lvl1pPr>
          </a:lstStyle>
          <a:p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266823" y="2627261"/>
            <a:ext cx="8712968" cy="430448"/>
          </a:xfrm>
        </p:spPr>
        <p:txBody>
          <a:bodyPr>
            <a:noAutofit/>
          </a:bodyPr>
          <a:lstStyle>
            <a:lvl1pPr marL="0" indent="0" algn="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Frutiger 45 Light" pitchFamily="50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 dirty="0"/>
          </a:p>
        </p:txBody>
      </p:sp>
      <p:sp>
        <p:nvSpPr>
          <p:cNvPr id="9" name="Metin Yer Tutucusu 8"/>
          <p:cNvSpPr>
            <a:spLocks noGrp="1"/>
          </p:cNvSpPr>
          <p:nvPr>
            <p:ph type="body" sz="quarter" idx="13"/>
          </p:nvPr>
        </p:nvSpPr>
        <p:spPr>
          <a:xfrm>
            <a:off x="4570518" y="3404935"/>
            <a:ext cx="4401114" cy="345040"/>
          </a:xfrm>
        </p:spPr>
        <p:txBody>
          <a:bodyPr>
            <a:noAutofit/>
          </a:bodyPr>
          <a:lstStyle>
            <a:lvl1pPr marL="0" indent="0" algn="r">
              <a:buNone/>
              <a:defRPr sz="1400">
                <a:solidFill>
                  <a:schemeClr val="bg1"/>
                </a:solidFill>
                <a:latin typeface="Frutiger 45 Light" pitchFamily="50" charset="0"/>
              </a:defRPr>
            </a:lvl1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1" name="Metin Yer Tutucusu 10"/>
          <p:cNvSpPr>
            <a:spLocks noGrp="1"/>
          </p:cNvSpPr>
          <p:nvPr>
            <p:ph type="body" sz="quarter" idx="14"/>
          </p:nvPr>
        </p:nvSpPr>
        <p:spPr>
          <a:xfrm>
            <a:off x="4572067" y="435071"/>
            <a:ext cx="4392546" cy="1032482"/>
          </a:xfrm>
        </p:spPr>
        <p:txBody>
          <a:bodyPr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  <a:defRPr sz="1050">
                <a:latin typeface="Frutiger 45 Light" pitchFamily="50" charset="0"/>
              </a:defRPr>
            </a:lvl1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</p:txBody>
      </p:sp>
    </p:spTree>
    <p:extLst>
      <p:ext uri="{BB962C8B-B14F-4D97-AF65-F5344CB8AC3E}">
        <p14:creationId xmlns="" xmlns:p14="http://schemas.microsoft.com/office/powerpoint/2010/main" val="1937244486"/>
      </p:ext>
    </p:extLst>
  </p:cSld>
  <p:clrMapOvr>
    <a:masterClrMapping/>
  </p:clrMapOvr>
  <p:transition spd="slow">
    <p:push dir="u"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3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Resi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874" t="3" r="14838" b="-3"/>
          <a:stretch>
            <a:fillRect/>
          </a:stretch>
        </p:blipFill>
        <p:spPr bwMode="auto">
          <a:xfrm>
            <a:off x="0" y="6257524"/>
            <a:ext cx="9151938" cy="189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Resim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76" y="299875"/>
            <a:ext cx="919163" cy="721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320478" y="672843"/>
            <a:ext cx="7211962" cy="113876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403648" y="1896071"/>
            <a:ext cx="7128792" cy="39742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7" name="Veri Yer Tutucusu 3"/>
          <p:cNvSpPr>
            <a:spLocks noGrp="1"/>
          </p:cNvSpPr>
          <p:nvPr>
            <p:ph type="dt" sz="half" idx="10"/>
          </p:nvPr>
        </p:nvSpPr>
        <p:spPr>
          <a:xfrm>
            <a:off x="638175" y="6456811"/>
            <a:ext cx="2133600" cy="36250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B9D087-024A-469B-BEDA-F49C538114D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10/18/2017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3124200" y="6456811"/>
            <a:ext cx="2895600" cy="36250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6372225" y="6456811"/>
            <a:ext cx="2133600" cy="36250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16F97C-866D-4F85-A1F6-DDF39F62CB6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80493832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5.xml"/><Relationship Id="rId3" Type="http://schemas.openxmlformats.org/officeDocument/2006/relationships/slideLayout" Target="../slideLayouts/slideLayout100.xml"/><Relationship Id="rId7" Type="http://schemas.openxmlformats.org/officeDocument/2006/relationships/slideLayout" Target="../slideLayouts/slideLayout104.xml"/><Relationship Id="rId2" Type="http://schemas.openxmlformats.org/officeDocument/2006/relationships/slideLayout" Target="../slideLayouts/slideLayout99.xml"/><Relationship Id="rId1" Type="http://schemas.openxmlformats.org/officeDocument/2006/relationships/slideLayout" Target="../slideLayouts/slideLayout98.xml"/><Relationship Id="rId6" Type="http://schemas.openxmlformats.org/officeDocument/2006/relationships/slideLayout" Target="../slideLayouts/slideLayout103.xml"/><Relationship Id="rId11" Type="http://schemas.openxmlformats.org/officeDocument/2006/relationships/theme" Target="../theme/theme10.xml"/><Relationship Id="rId5" Type="http://schemas.openxmlformats.org/officeDocument/2006/relationships/slideLayout" Target="../slideLayouts/slideLayout102.xml"/><Relationship Id="rId10" Type="http://schemas.openxmlformats.org/officeDocument/2006/relationships/slideLayout" Target="../slideLayouts/slideLayout107.xml"/><Relationship Id="rId4" Type="http://schemas.openxmlformats.org/officeDocument/2006/relationships/slideLayout" Target="../slideLayouts/slideLayout101.xml"/><Relationship Id="rId9" Type="http://schemas.openxmlformats.org/officeDocument/2006/relationships/slideLayout" Target="../slideLayouts/slideLayout106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5.xml"/><Relationship Id="rId3" Type="http://schemas.openxmlformats.org/officeDocument/2006/relationships/slideLayout" Target="../slideLayouts/slideLayout110.xml"/><Relationship Id="rId7" Type="http://schemas.openxmlformats.org/officeDocument/2006/relationships/slideLayout" Target="../slideLayouts/slideLayout114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09.xml"/><Relationship Id="rId1" Type="http://schemas.openxmlformats.org/officeDocument/2006/relationships/slideLayout" Target="../slideLayouts/slideLayout108.xml"/><Relationship Id="rId6" Type="http://schemas.openxmlformats.org/officeDocument/2006/relationships/slideLayout" Target="../slideLayouts/slideLayout113.xml"/><Relationship Id="rId11" Type="http://schemas.openxmlformats.org/officeDocument/2006/relationships/slideLayout" Target="../slideLayouts/slideLayout118.xml"/><Relationship Id="rId5" Type="http://schemas.openxmlformats.org/officeDocument/2006/relationships/slideLayout" Target="../slideLayouts/slideLayout112.xml"/><Relationship Id="rId10" Type="http://schemas.openxmlformats.org/officeDocument/2006/relationships/slideLayout" Target="../slideLayouts/slideLayout117.xml"/><Relationship Id="rId4" Type="http://schemas.openxmlformats.org/officeDocument/2006/relationships/slideLayout" Target="../slideLayouts/slideLayout111.xml"/><Relationship Id="rId9" Type="http://schemas.openxmlformats.org/officeDocument/2006/relationships/slideLayout" Target="../slideLayouts/slideLayout116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6.xml"/><Relationship Id="rId3" Type="http://schemas.openxmlformats.org/officeDocument/2006/relationships/slideLayout" Target="../slideLayouts/slideLayout121.xml"/><Relationship Id="rId7" Type="http://schemas.openxmlformats.org/officeDocument/2006/relationships/slideLayout" Target="../slideLayouts/slideLayout125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0.xml"/><Relationship Id="rId1" Type="http://schemas.openxmlformats.org/officeDocument/2006/relationships/slideLayout" Target="../slideLayouts/slideLayout119.xml"/><Relationship Id="rId6" Type="http://schemas.openxmlformats.org/officeDocument/2006/relationships/slideLayout" Target="../slideLayouts/slideLayout124.xml"/><Relationship Id="rId11" Type="http://schemas.openxmlformats.org/officeDocument/2006/relationships/slideLayout" Target="../slideLayouts/slideLayout129.xml"/><Relationship Id="rId5" Type="http://schemas.openxmlformats.org/officeDocument/2006/relationships/slideLayout" Target="../slideLayouts/slideLayout123.xml"/><Relationship Id="rId10" Type="http://schemas.openxmlformats.org/officeDocument/2006/relationships/slideLayout" Target="../slideLayouts/slideLayout128.xml"/><Relationship Id="rId4" Type="http://schemas.openxmlformats.org/officeDocument/2006/relationships/slideLayout" Target="../slideLayouts/slideLayout122.xml"/><Relationship Id="rId9" Type="http://schemas.openxmlformats.org/officeDocument/2006/relationships/slideLayout" Target="../slideLayouts/slideLayout127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7.xml"/><Relationship Id="rId3" Type="http://schemas.openxmlformats.org/officeDocument/2006/relationships/slideLayout" Target="../slideLayouts/slideLayout132.xml"/><Relationship Id="rId7" Type="http://schemas.openxmlformats.org/officeDocument/2006/relationships/slideLayout" Target="../slideLayouts/slideLayout136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1.xml"/><Relationship Id="rId1" Type="http://schemas.openxmlformats.org/officeDocument/2006/relationships/slideLayout" Target="../slideLayouts/slideLayout130.xml"/><Relationship Id="rId6" Type="http://schemas.openxmlformats.org/officeDocument/2006/relationships/slideLayout" Target="../slideLayouts/slideLayout135.xml"/><Relationship Id="rId11" Type="http://schemas.openxmlformats.org/officeDocument/2006/relationships/slideLayout" Target="../slideLayouts/slideLayout140.xml"/><Relationship Id="rId5" Type="http://schemas.openxmlformats.org/officeDocument/2006/relationships/slideLayout" Target="../slideLayouts/slideLayout134.xml"/><Relationship Id="rId10" Type="http://schemas.openxmlformats.org/officeDocument/2006/relationships/slideLayout" Target="../slideLayouts/slideLayout139.xml"/><Relationship Id="rId4" Type="http://schemas.openxmlformats.org/officeDocument/2006/relationships/slideLayout" Target="../slideLayouts/slideLayout133.xml"/><Relationship Id="rId9" Type="http://schemas.openxmlformats.org/officeDocument/2006/relationships/slideLayout" Target="../slideLayouts/slideLayout138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8.xml"/><Relationship Id="rId3" Type="http://schemas.openxmlformats.org/officeDocument/2006/relationships/slideLayout" Target="../slideLayouts/slideLayout143.xml"/><Relationship Id="rId7" Type="http://schemas.openxmlformats.org/officeDocument/2006/relationships/slideLayout" Target="../slideLayouts/slideLayout147.xml"/><Relationship Id="rId2" Type="http://schemas.openxmlformats.org/officeDocument/2006/relationships/slideLayout" Target="../slideLayouts/slideLayout142.xml"/><Relationship Id="rId1" Type="http://schemas.openxmlformats.org/officeDocument/2006/relationships/slideLayout" Target="../slideLayouts/slideLayout141.xml"/><Relationship Id="rId6" Type="http://schemas.openxmlformats.org/officeDocument/2006/relationships/slideLayout" Target="../slideLayouts/slideLayout146.xml"/><Relationship Id="rId11" Type="http://schemas.openxmlformats.org/officeDocument/2006/relationships/theme" Target="../theme/theme14.xml"/><Relationship Id="rId5" Type="http://schemas.openxmlformats.org/officeDocument/2006/relationships/slideLayout" Target="../slideLayouts/slideLayout145.xml"/><Relationship Id="rId10" Type="http://schemas.openxmlformats.org/officeDocument/2006/relationships/slideLayout" Target="../slideLayouts/slideLayout150.xml"/><Relationship Id="rId4" Type="http://schemas.openxmlformats.org/officeDocument/2006/relationships/slideLayout" Target="../slideLayouts/slideLayout144.xml"/><Relationship Id="rId9" Type="http://schemas.openxmlformats.org/officeDocument/2006/relationships/slideLayout" Target="../slideLayouts/slideLayout149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8.xml"/><Relationship Id="rId3" Type="http://schemas.openxmlformats.org/officeDocument/2006/relationships/slideLayout" Target="../slideLayouts/slideLayout153.xml"/><Relationship Id="rId7" Type="http://schemas.openxmlformats.org/officeDocument/2006/relationships/slideLayout" Target="../slideLayouts/slideLayout157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2.xml"/><Relationship Id="rId1" Type="http://schemas.openxmlformats.org/officeDocument/2006/relationships/slideLayout" Target="../slideLayouts/slideLayout151.xml"/><Relationship Id="rId6" Type="http://schemas.openxmlformats.org/officeDocument/2006/relationships/slideLayout" Target="../slideLayouts/slideLayout156.xml"/><Relationship Id="rId11" Type="http://schemas.openxmlformats.org/officeDocument/2006/relationships/slideLayout" Target="../slideLayouts/slideLayout161.xml"/><Relationship Id="rId5" Type="http://schemas.openxmlformats.org/officeDocument/2006/relationships/slideLayout" Target="../slideLayouts/slideLayout155.xml"/><Relationship Id="rId10" Type="http://schemas.openxmlformats.org/officeDocument/2006/relationships/slideLayout" Target="../slideLayouts/slideLayout160.xml"/><Relationship Id="rId4" Type="http://schemas.openxmlformats.org/officeDocument/2006/relationships/slideLayout" Target="../slideLayouts/slideLayout154.xml"/><Relationship Id="rId9" Type="http://schemas.openxmlformats.org/officeDocument/2006/relationships/slideLayout" Target="../slideLayouts/slideLayout159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9.xml"/><Relationship Id="rId3" Type="http://schemas.openxmlformats.org/officeDocument/2006/relationships/slideLayout" Target="../slideLayouts/slideLayout164.xml"/><Relationship Id="rId7" Type="http://schemas.openxmlformats.org/officeDocument/2006/relationships/slideLayout" Target="../slideLayouts/slideLayout168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3.xml"/><Relationship Id="rId1" Type="http://schemas.openxmlformats.org/officeDocument/2006/relationships/slideLayout" Target="../slideLayouts/slideLayout162.xml"/><Relationship Id="rId6" Type="http://schemas.openxmlformats.org/officeDocument/2006/relationships/slideLayout" Target="../slideLayouts/slideLayout167.xml"/><Relationship Id="rId11" Type="http://schemas.openxmlformats.org/officeDocument/2006/relationships/slideLayout" Target="../slideLayouts/slideLayout172.xml"/><Relationship Id="rId5" Type="http://schemas.openxmlformats.org/officeDocument/2006/relationships/slideLayout" Target="../slideLayouts/slideLayout166.xml"/><Relationship Id="rId10" Type="http://schemas.openxmlformats.org/officeDocument/2006/relationships/slideLayout" Target="../slideLayouts/slideLayout171.xml"/><Relationship Id="rId4" Type="http://schemas.openxmlformats.org/officeDocument/2006/relationships/slideLayout" Target="../slideLayouts/slideLayout165.xml"/><Relationship Id="rId9" Type="http://schemas.openxmlformats.org/officeDocument/2006/relationships/slideLayout" Target="../slideLayouts/slideLayout170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0.xml"/><Relationship Id="rId3" Type="http://schemas.openxmlformats.org/officeDocument/2006/relationships/slideLayout" Target="../slideLayouts/slideLayout175.xml"/><Relationship Id="rId7" Type="http://schemas.openxmlformats.org/officeDocument/2006/relationships/slideLayout" Target="../slideLayouts/slideLayout179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4.xml"/><Relationship Id="rId1" Type="http://schemas.openxmlformats.org/officeDocument/2006/relationships/slideLayout" Target="../slideLayouts/slideLayout173.xml"/><Relationship Id="rId6" Type="http://schemas.openxmlformats.org/officeDocument/2006/relationships/slideLayout" Target="../slideLayouts/slideLayout178.xml"/><Relationship Id="rId11" Type="http://schemas.openxmlformats.org/officeDocument/2006/relationships/slideLayout" Target="../slideLayouts/slideLayout183.xml"/><Relationship Id="rId5" Type="http://schemas.openxmlformats.org/officeDocument/2006/relationships/slideLayout" Target="../slideLayouts/slideLayout177.xml"/><Relationship Id="rId10" Type="http://schemas.openxmlformats.org/officeDocument/2006/relationships/slideLayout" Target="../slideLayouts/slideLayout182.xml"/><Relationship Id="rId4" Type="http://schemas.openxmlformats.org/officeDocument/2006/relationships/slideLayout" Target="../slideLayouts/slideLayout176.xml"/><Relationship Id="rId9" Type="http://schemas.openxmlformats.org/officeDocument/2006/relationships/slideLayout" Target="../slideLayouts/slideLayout181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1.xml"/><Relationship Id="rId3" Type="http://schemas.openxmlformats.org/officeDocument/2006/relationships/slideLayout" Target="../slideLayouts/slideLayout186.xml"/><Relationship Id="rId7" Type="http://schemas.openxmlformats.org/officeDocument/2006/relationships/slideLayout" Target="../slideLayouts/slideLayout190.xml"/><Relationship Id="rId2" Type="http://schemas.openxmlformats.org/officeDocument/2006/relationships/slideLayout" Target="../slideLayouts/slideLayout185.xml"/><Relationship Id="rId1" Type="http://schemas.openxmlformats.org/officeDocument/2006/relationships/slideLayout" Target="../slideLayouts/slideLayout184.xml"/><Relationship Id="rId6" Type="http://schemas.openxmlformats.org/officeDocument/2006/relationships/slideLayout" Target="../slideLayouts/slideLayout189.xml"/><Relationship Id="rId11" Type="http://schemas.openxmlformats.org/officeDocument/2006/relationships/theme" Target="../theme/theme18.xml"/><Relationship Id="rId5" Type="http://schemas.openxmlformats.org/officeDocument/2006/relationships/slideLayout" Target="../slideLayouts/slideLayout188.xml"/><Relationship Id="rId10" Type="http://schemas.openxmlformats.org/officeDocument/2006/relationships/slideLayout" Target="../slideLayouts/slideLayout193.xml"/><Relationship Id="rId4" Type="http://schemas.openxmlformats.org/officeDocument/2006/relationships/slideLayout" Target="../slideLayouts/slideLayout187.xml"/><Relationship Id="rId9" Type="http://schemas.openxmlformats.org/officeDocument/2006/relationships/slideLayout" Target="../slideLayouts/slideLayout192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1.xml"/><Relationship Id="rId3" Type="http://schemas.openxmlformats.org/officeDocument/2006/relationships/slideLayout" Target="../slideLayouts/slideLayout196.xml"/><Relationship Id="rId7" Type="http://schemas.openxmlformats.org/officeDocument/2006/relationships/slideLayout" Target="../slideLayouts/slideLayout200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195.xml"/><Relationship Id="rId1" Type="http://schemas.openxmlformats.org/officeDocument/2006/relationships/slideLayout" Target="../slideLayouts/slideLayout194.xml"/><Relationship Id="rId6" Type="http://schemas.openxmlformats.org/officeDocument/2006/relationships/slideLayout" Target="../slideLayouts/slideLayout199.xml"/><Relationship Id="rId11" Type="http://schemas.openxmlformats.org/officeDocument/2006/relationships/slideLayout" Target="../slideLayouts/slideLayout204.xml"/><Relationship Id="rId5" Type="http://schemas.openxmlformats.org/officeDocument/2006/relationships/slideLayout" Target="../slideLayouts/slideLayout198.xml"/><Relationship Id="rId10" Type="http://schemas.openxmlformats.org/officeDocument/2006/relationships/slideLayout" Target="../slideLayouts/slideLayout203.xml"/><Relationship Id="rId4" Type="http://schemas.openxmlformats.org/officeDocument/2006/relationships/slideLayout" Target="../slideLayouts/slideLayout197.xml"/><Relationship Id="rId9" Type="http://schemas.openxmlformats.org/officeDocument/2006/relationships/slideLayout" Target="../slideLayouts/slideLayout20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2.xml"/><Relationship Id="rId3" Type="http://schemas.openxmlformats.org/officeDocument/2006/relationships/slideLayout" Target="../slideLayouts/slideLayout207.xml"/><Relationship Id="rId7" Type="http://schemas.openxmlformats.org/officeDocument/2006/relationships/slideLayout" Target="../slideLayouts/slideLayout211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06.xml"/><Relationship Id="rId1" Type="http://schemas.openxmlformats.org/officeDocument/2006/relationships/slideLayout" Target="../slideLayouts/slideLayout205.xml"/><Relationship Id="rId6" Type="http://schemas.openxmlformats.org/officeDocument/2006/relationships/slideLayout" Target="../slideLayouts/slideLayout210.xml"/><Relationship Id="rId11" Type="http://schemas.openxmlformats.org/officeDocument/2006/relationships/slideLayout" Target="../slideLayouts/slideLayout215.xml"/><Relationship Id="rId5" Type="http://schemas.openxmlformats.org/officeDocument/2006/relationships/slideLayout" Target="../slideLayouts/slideLayout209.xml"/><Relationship Id="rId10" Type="http://schemas.openxmlformats.org/officeDocument/2006/relationships/slideLayout" Target="../slideLayouts/slideLayout214.xml"/><Relationship Id="rId4" Type="http://schemas.openxmlformats.org/officeDocument/2006/relationships/slideLayout" Target="../slideLayouts/slideLayout208.xml"/><Relationship Id="rId9" Type="http://schemas.openxmlformats.org/officeDocument/2006/relationships/slideLayout" Target="../slideLayouts/slideLayout213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3.xml"/><Relationship Id="rId3" Type="http://schemas.openxmlformats.org/officeDocument/2006/relationships/slideLayout" Target="../slideLayouts/slideLayout218.xml"/><Relationship Id="rId7" Type="http://schemas.openxmlformats.org/officeDocument/2006/relationships/slideLayout" Target="../slideLayouts/slideLayout222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17.xml"/><Relationship Id="rId1" Type="http://schemas.openxmlformats.org/officeDocument/2006/relationships/slideLayout" Target="../slideLayouts/slideLayout216.xml"/><Relationship Id="rId6" Type="http://schemas.openxmlformats.org/officeDocument/2006/relationships/slideLayout" Target="../slideLayouts/slideLayout221.xml"/><Relationship Id="rId11" Type="http://schemas.openxmlformats.org/officeDocument/2006/relationships/slideLayout" Target="../slideLayouts/slideLayout226.xml"/><Relationship Id="rId5" Type="http://schemas.openxmlformats.org/officeDocument/2006/relationships/slideLayout" Target="../slideLayouts/slideLayout220.xml"/><Relationship Id="rId10" Type="http://schemas.openxmlformats.org/officeDocument/2006/relationships/slideLayout" Target="../slideLayouts/slideLayout225.xml"/><Relationship Id="rId4" Type="http://schemas.openxmlformats.org/officeDocument/2006/relationships/slideLayout" Target="../slideLayouts/slideLayout219.xml"/><Relationship Id="rId9" Type="http://schemas.openxmlformats.org/officeDocument/2006/relationships/slideLayout" Target="../slideLayouts/slideLayout22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theme" Target="../theme/theme6.xml"/><Relationship Id="rId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6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74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3" Type="http://schemas.openxmlformats.org/officeDocument/2006/relationships/slideLayout" Target="../slideLayouts/slideLayout78.xml"/><Relationship Id="rId7" Type="http://schemas.openxmlformats.org/officeDocument/2006/relationships/slideLayout" Target="../slideLayouts/slideLayout82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7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85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4.xml"/><Relationship Id="rId3" Type="http://schemas.openxmlformats.org/officeDocument/2006/relationships/slideLayout" Target="../slideLayouts/slideLayout89.xml"/><Relationship Id="rId7" Type="http://schemas.openxmlformats.org/officeDocument/2006/relationships/slideLayout" Target="../slideLayouts/slideLayout93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88.xml"/><Relationship Id="rId1" Type="http://schemas.openxmlformats.org/officeDocument/2006/relationships/slideLayout" Target="../slideLayouts/slideLayout87.xml"/><Relationship Id="rId6" Type="http://schemas.openxmlformats.org/officeDocument/2006/relationships/slideLayout" Target="../slideLayouts/slideLayout92.xml"/><Relationship Id="rId11" Type="http://schemas.openxmlformats.org/officeDocument/2006/relationships/slideLayout" Target="../slideLayouts/slideLayout97.xml"/><Relationship Id="rId5" Type="http://schemas.openxmlformats.org/officeDocument/2006/relationships/slideLayout" Target="../slideLayouts/slideLayout91.xml"/><Relationship Id="rId10" Type="http://schemas.openxmlformats.org/officeDocument/2006/relationships/slideLayout" Target="../slideLayouts/slideLayout96.xml"/><Relationship Id="rId4" Type="http://schemas.openxmlformats.org/officeDocument/2006/relationships/slideLayout" Target="../slideLayouts/slideLayout90.xml"/><Relationship Id="rId9" Type="http://schemas.openxmlformats.org/officeDocument/2006/relationships/slideLayout" Target="../slideLayouts/slideLayout9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3647"/>
            <a:ext cx="8229600" cy="11387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94297"/>
            <a:ext cx="8229600" cy="450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32895"/>
            <a:ext cx="2133600" cy="3637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2947D65-0DFA-487F-8E89-49992F3F493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10/18/2017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32895"/>
            <a:ext cx="2895600" cy="3637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32895"/>
            <a:ext cx="2133600" cy="3637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F16F97C-866D-4F85-A1F6-DDF39F62CB6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17989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Başlık Yer Tutucusu 1"/>
          <p:cNvSpPr>
            <a:spLocks noGrp="1"/>
          </p:cNvSpPr>
          <p:nvPr>
            <p:ph type="title"/>
          </p:nvPr>
        </p:nvSpPr>
        <p:spPr bwMode="auto">
          <a:xfrm>
            <a:off x="457200" y="273329"/>
            <a:ext cx="8229600" cy="1138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başlık stili için tıklatın</a:t>
            </a:r>
          </a:p>
        </p:txBody>
      </p:sp>
      <p:sp>
        <p:nvSpPr>
          <p:cNvPr id="1027" name="Metin Yer Tutucusu 2"/>
          <p:cNvSpPr>
            <a:spLocks noGrp="1"/>
          </p:cNvSpPr>
          <p:nvPr>
            <p:ph type="body" idx="1"/>
          </p:nvPr>
        </p:nvSpPr>
        <p:spPr bwMode="auto">
          <a:xfrm>
            <a:off x="457200" y="1594273"/>
            <a:ext cx="8229600" cy="4509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metin stillerini düzenlemek için tıklatın</a:t>
            </a:r>
          </a:p>
          <a:p>
            <a:pPr lvl="1"/>
            <a:r>
              <a:rPr lang="tr-TR" altLang="tr-TR" smtClean="0"/>
              <a:t>İkinci düzey</a:t>
            </a:r>
          </a:p>
          <a:p>
            <a:pPr lvl="2"/>
            <a:r>
              <a:rPr lang="tr-TR" altLang="tr-TR" smtClean="0"/>
              <a:t>Üçüncü düzey</a:t>
            </a:r>
          </a:p>
          <a:p>
            <a:pPr lvl="3"/>
            <a:r>
              <a:rPr lang="tr-TR" altLang="tr-TR" smtClean="0"/>
              <a:t>Dördüncü düzey</a:t>
            </a:r>
          </a:p>
          <a:p>
            <a:pPr lvl="4"/>
            <a:r>
              <a:rPr lang="tr-TR" altLang="tr-TR" smtClean="0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33465"/>
            <a:ext cx="2133600" cy="36250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FA360CE-4B50-43E2-B8B1-3951C73963E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10/18/2017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33465"/>
            <a:ext cx="2895600" cy="36250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33465"/>
            <a:ext cx="2133600" cy="36250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F16F97C-866D-4F85-A1F6-DDF39F62CB6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9" r:id="rId1"/>
    <p:sldLayoutId id="2147484080" r:id="rId2"/>
    <p:sldLayoutId id="2147484081" r:id="rId3"/>
    <p:sldLayoutId id="2147484082" r:id="rId4"/>
    <p:sldLayoutId id="2147484083" r:id="rId5"/>
    <p:sldLayoutId id="2147484084" r:id="rId6"/>
    <p:sldLayoutId id="2147484085" r:id="rId7"/>
    <p:sldLayoutId id="2147484086" r:id="rId8"/>
    <p:sldLayoutId id="2147484087" r:id="rId9"/>
    <p:sldLayoutId id="2147484088" r:id="rId10"/>
  </p:sldLayoutIdLst>
  <p:transition spd="slow">
    <p:push dir="u"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utiger 95 Ultra Black" pitchFamily="50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utiger 95 Ultra Black" pitchFamily="50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utiger 95 Ultra Black" pitchFamily="50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utiger 95 Ultra Black" pitchFamily="50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utiger 95 Ultra Black" pitchFamily="50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utiger 95 Ultra Black" pitchFamily="50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utiger 95 Ultra Black" pitchFamily="50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utiger 95 Ultra Black" pitchFamily="50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3653"/>
            <a:ext cx="8229600" cy="11387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94303"/>
            <a:ext cx="8229600" cy="450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32934"/>
            <a:ext cx="2133600" cy="3637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B063E20-CFCD-40D2-891F-30F817379537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 pitchFamily="34" charset="0"/>
                <a:ea typeface="ヒラギノ角ゴ Pro W3" pitchFamily="1" charset="-128"/>
                <a:cs typeface="+mn-cs"/>
              </a:rPr>
              <a:pPr>
                <a:defRPr/>
              </a:pPr>
              <a:t>10/18/2017</a:t>
            </a:fld>
            <a:endParaRPr lang="en-CA">
              <a:solidFill>
                <a:prstClr val="black">
                  <a:tint val="75000"/>
                </a:prstClr>
              </a:solidFill>
              <a:latin typeface="Calibri" pitchFamily="34" charset="0"/>
              <a:ea typeface="ヒラギノ角ゴ Pro W3" pitchFamily="1" charset="-128"/>
              <a:cs typeface="+mn-cs"/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32934"/>
            <a:ext cx="2895600" cy="3637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CA">
              <a:solidFill>
                <a:prstClr val="black">
                  <a:tint val="75000"/>
                </a:prstClr>
              </a:solidFill>
              <a:latin typeface="Calibri" pitchFamily="34" charset="0"/>
              <a:ea typeface="ヒラギノ角ゴ Pro W3" pitchFamily="1" charset="-128"/>
              <a:cs typeface="+mn-cs"/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32934"/>
            <a:ext cx="2133600" cy="3637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F16F97C-866D-4F85-A1F6-DDF39F62CB6A}" type="slidenum">
              <a:rPr lang="en-CA" smtClean="0">
                <a:solidFill>
                  <a:prstClr val="black">
                    <a:tint val="75000"/>
                  </a:prstClr>
                </a:solidFill>
                <a:latin typeface="Calibri" pitchFamily="34" charset="0"/>
                <a:ea typeface="ヒラギノ角ゴ Pro W3" pitchFamily="1" charset="-128"/>
                <a:cs typeface="+mn-cs"/>
              </a:rPr>
              <a:pPr>
                <a:defRPr/>
              </a:pPr>
              <a:t>‹#›</a:t>
            </a:fld>
            <a:endParaRPr lang="en-CA">
              <a:solidFill>
                <a:prstClr val="black">
                  <a:tint val="75000"/>
                </a:prstClr>
              </a:solidFill>
              <a:latin typeface="Calibri" pitchFamily="34" charset="0"/>
              <a:ea typeface="ヒラギノ角ゴ Pro W3" pitchFamily="1" charset="-128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14739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0" r:id="rId1"/>
    <p:sldLayoutId id="2147484091" r:id="rId2"/>
    <p:sldLayoutId id="2147484092" r:id="rId3"/>
    <p:sldLayoutId id="2147484093" r:id="rId4"/>
    <p:sldLayoutId id="2147484094" r:id="rId5"/>
    <p:sldLayoutId id="2147484095" r:id="rId6"/>
    <p:sldLayoutId id="2147484096" r:id="rId7"/>
    <p:sldLayoutId id="2147484097" r:id="rId8"/>
    <p:sldLayoutId id="2147484098" r:id="rId9"/>
    <p:sldLayoutId id="2147484099" r:id="rId10"/>
    <p:sldLayoutId id="2147484100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3653"/>
            <a:ext cx="8229600" cy="11387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94303"/>
            <a:ext cx="8229600" cy="450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32918"/>
            <a:ext cx="2133600" cy="3637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3633B7E-328B-4C9D-A825-7E103CE4F319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 pitchFamily="34" charset="0"/>
                <a:ea typeface="ヒラギノ角ゴ Pro W3" pitchFamily="1" charset="-128"/>
                <a:cs typeface="+mn-cs"/>
              </a:rPr>
              <a:pPr>
                <a:defRPr/>
              </a:pPr>
              <a:t>10/18/2017</a:t>
            </a:fld>
            <a:endParaRPr lang="en-CA">
              <a:solidFill>
                <a:prstClr val="black">
                  <a:tint val="75000"/>
                </a:prstClr>
              </a:solidFill>
              <a:latin typeface="Calibri" pitchFamily="34" charset="0"/>
              <a:ea typeface="ヒラギノ角ゴ Pro W3" pitchFamily="1" charset="-128"/>
              <a:cs typeface="+mn-cs"/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32918"/>
            <a:ext cx="2895600" cy="3637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CA">
              <a:solidFill>
                <a:prstClr val="black">
                  <a:tint val="75000"/>
                </a:prstClr>
              </a:solidFill>
              <a:latin typeface="Calibri" pitchFamily="34" charset="0"/>
              <a:ea typeface="ヒラギノ角ゴ Pro W3" pitchFamily="1" charset="-128"/>
              <a:cs typeface="+mn-cs"/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32918"/>
            <a:ext cx="2133600" cy="3637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F16F97C-866D-4F85-A1F6-DDF39F62CB6A}" type="slidenum">
              <a:rPr lang="en-CA" smtClean="0">
                <a:solidFill>
                  <a:prstClr val="black">
                    <a:tint val="75000"/>
                  </a:prstClr>
                </a:solidFill>
                <a:latin typeface="Calibri" pitchFamily="34" charset="0"/>
                <a:ea typeface="ヒラギノ角ゴ Pro W3" pitchFamily="1" charset="-128"/>
                <a:cs typeface="+mn-cs"/>
              </a:rPr>
              <a:pPr>
                <a:defRPr/>
              </a:pPr>
              <a:t>‹#›</a:t>
            </a:fld>
            <a:endParaRPr lang="en-CA">
              <a:solidFill>
                <a:prstClr val="black">
                  <a:tint val="75000"/>
                </a:prstClr>
              </a:solidFill>
              <a:latin typeface="Calibri" pitchFamily="34" charset="0"/>
              <a:ea typeface="ヒラギノ角ゴ Pro W3" pitchFamily="1" charset="-128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53284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2" r:id="rId1"/>
    <p:sldLayoutId id="2147484103" r:id="rId2"/>
    <p:sldLayoutId id="2147484104" r:id="rId3"/>
    <p:sldLayoutId id="2147484105" r:id="rId4"/>
    <p:sldLayoutId id="2147484106" r:id="rId5"/>
    <p:sldLayoutId id="2147484107" r:id="rId6"/>
    <p:sldLayoutId id="2147484108" r:id="rId7"/>
    <p:sldLayoutId id="2147484109" r:id="rId8"/>
    <p:sldLayoutId id="2147484110" r:id="rId9"/>
    <p:sldLayoutId id="2147484111" r:id="rId10"/>
    <p:sldLayoutId id="2147484112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3653"/>
            <a:ext cx="8229600" cy="11387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94303"/>
            <a:ext cx="8229600" cy="450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32905"/>
            <a:ext cx="2133600" cy="3637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875A8AA-8422-4A68-8538-ADDFCF9A0B1C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 pitchFamily="34" charset="0"/>
                <a:ea typeface="ヒラギノ角ゴ Pro W3" pitchFamily="1" charset="-128"/>
                <a:cs typeface="+mn-cs"/>
              </a:rPr>
              <a:pPr>
                <a:defRPr/>
              </a:pPr>
              <a:t>10/18/2017</a:t>
            </a:fld>
            <a:endParaRPr lang="en-CA">
              <a:solidFill>
                <a:prstClr val="black">
                  <a:tint val="75000"/>
                </a:prstClr>
              </a:solidFill>
              <a:latin typeface="Calibri" pitchFamily="34" charset="0"/>
              <a:ea typeface="ヒラギノ角ゴ Pro W3" pitchFamily="1" charset="-128"/>
              <a:cs typeface="+mn-cs"/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32905"/>
            <a:ext cx="2895600" cy="3637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CA">
              <a:solidFill>
                <a:prstClr val="black">
                  <a:tint val="75000"/>
                </a:prstClr>
              </a:solidFill>
              <a:latin typeface="Calibri" pitchFamily="34" charset="0"/>
              <a:ea typeface="ヒラギノ角ゴ Pro W3" pitchFamily="1" charset="-128"/>
              <a:cs typeface="+mn-cs"/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32905"/>
            <a:ext cx="2133600" cy="3637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F16F97C-866D-4F85-A1F6-DDF39F62CB6A}" type="slidenum">
              <a:rPr lang="en-CA" smtClean="0">
                <a:solidFill>
                  <a:prstClr val="black">
                    <a:tint val="75000"/>
                  </a:prstClr>
                </a:solidFill>
                <a:latin typeface="Calibri" pitchFamily="34" charset="0"/>
                <a:ea typeface="ヒラギノ角ゴ Pro W3" pitchFamily="1" charset="-128"/>
                <a:cs typeface="+mn-cs"/>
              </a:rPr>
              <a:pPr>
                <a:defRPr/>
              </a:pPr>
              <a:t>‹#›</a:t>
            </a:fld>
            <a:endParaRPr lang="en-CA">
              <a:solidFill>
                <a:prstClr val="black">
                  <a:tint val="75000"/>
                </a:prstClr>
              </a:solidFill>
              <a:latin typeface="Calibri" pitchFamily="34" charset="0"/>
              <a:ea typeface="ヒラギノ角ゴ Pro W3" pitchFamily="1" charset="-128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1268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4" r:id="rId1"/>
    <p:sldLayoutId id="2147484115" r:id="rId2"/>
    <p:sldLayoutId id="2147484116" r:id="rId3"/>
    <p:sldLayoutId id="2147484117" r:id="rId4"/>
    <p:sldLayoutId id="2147484118" r:id="rId5"/>
    <p:sldLayoutId id="2147484119" r:id="rId6"/>
    <p:sldLayoutId id="2147484120" r:id="rId7"/>
    <p:sldLayoutId id="2147484121" r:id="rId8"/>
    <p:sldLayoutId id="2147484122" r:id="rId9"/>
    <p:sldLayoutId id="2147484123" r:id="rId10"/>
    <p:sldLayoutId id="2147484124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Başlık Yer Tutucusu 1"/>
          <p:cNvSpPr>
            <a:spLocks noGrp="1"/>
          </p:cNvSpPr>
          <p:nvPr>
            <p:ph type="title"/>
          </p:nvPr>
        </p:nvSpPr>
        <p:spPr bwMode="auto">
          <a:xfrm>
            <a:off x="457200" y="273305"/>
            <a:ext cx="8229600" cy="1138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başlık stili için tıklatın</a:t>
            </a:r>
          </a:p>
        </p:txBody>
      </p:sp>
      <p:sp>
        <p:nvSpPr>
          <p:cNvPr id="1027" name="Metin Yer Tutucusu 2"/>
          <p:cNvSpPr>
            <a:spLocks noGrp="1"/>
          </p:cNvSpPr>
          <p:nvPr>
            <p:ph type="body" idx="1"/>
          </p:nvPr>
        </p:nvSpPr>
        <p:spPr bwMode="auto">
          <a:xfrm>
            <a:off x="457200" y="1594273"/>
            <a:ext cx="8229600" cy="4509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metin stillerini düzenlemek için tıklatın</a:t>
            </a:r>
          </a:p>
          <a:p>
            <a:pPr lvl="1"/>
            <a:r>
              <a:rPr lang="tr-TR" altLang="tr-TR" smtClean="0"/>
              <a:t>İkinci düzey</a:t>
            </a:r>
          </a:p>
          <a:p>
            <a:pPr lvl="2"/>
            <a:r>
              <a:rPr lang="tr-TR" altLang="tr-TR" smtClean="0"/>
              <a:t>Üçüncü düzey</a:t>
            </a:r>
          </a:p>
          <a:p>
            <a:pPr lvl="3"/>
            <a:r>
              <a:rPr lang="tr-TR" altLang="tr-TR" smtClean="0"/>
              <a:t>Dördüncü düzey</a:t>
            </a:r>
          </a:p>
          <a:p>
            <a:pPr lvl="4"/>
            <a:r>
              <a:rPr lang="tr-TR" altLang="tr-TR" smtClean="0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33441"/>
            <a:ext cx="2133600" cy="36250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CD21F11-9943-4C1A-BF3A-C2E619347BF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10/18/2017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33441"/>
            <a:ext cx="2895600" cy="36250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33441"/>
            <a:ext cx="2133600" cy="36250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F16F97C-866D-4F85-A1F6-DDF39F62CB6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8" r:id="rId1"/>
    <p:sldLayoutId id="2147484139" r:id="rId2"/>
    <p:sldLayoutId id="2147484140" r:id="rId3"/>
    <p:sldLayoutId id="2147484141" r:id="rId4"/>
    <p:sldLayoutId id="2147484142" r:id="rId5"/>
    <p:sldLayoutId id="2147484143" r:id="rId6"/>
    <p:sldLayoutId id="2147484144" r:id="rId7"/>
    <p:sldLayoutId id="2147484145" r:id="rId8"/>
    <p:sldLayoutId id="2147484146" r:id="rId9"/>
    <p:sldLayoutId id="2147484147" r:id="rId10"/>
  </p:sldLayoutIdLst>
  <p:transition spd="slow">
    <p:push dir="u"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utiger 95 Ultra Black" pitchFamily="50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utiger 95 Ultra Black" pitchFamily="50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utiger 95 Ultra Black" pitchFamily="50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utiger 95 Ultra Black" pitchFamily="50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utiger 95 Ultra Black" pitchFamily="50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utiger 95 Ultra Black" pitchFamily="50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utiger 95 Ultra Black" pitchFamily="50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utiger 95 Ultra Black" pitchFamily="50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3629"/>
            <a:ext cx="8229600" cy="11387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94282"/>
            <a:ext cx="8229600" cy="450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32907"/>
            <a:ext cx="2133600" cy="3637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DEA6694-E084-4DE2-B1DF-6CB357C39777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 pitchFamily="34" charset="0"/>
                <a:ea typeface="ヒラギノ角ゴ Pro W3" pitchFamily="1" charset="-128"/>
                <a:cs typeface="+mn-cs"/>
              </a:rPr>
              <a:pPr>
                <a:defRPr/>
              </a:pPr>
              <a:t>10/18/2017</a:t>
            </a:fld>
            <a:endParaRPr lang="en-CA">
              <a:solidFill>
                <a:prstClr val="black">
                  <a:tint val="75000"/>
                </a:prstClr>
              </a:solidFill>
              <a:latin typeface="Calibri" pitchFamily="34" charset="0"/>
              <a:ea typeface="ヒラギノ角ゴ Pro W3" pitchFamily="1" charset="-128"/>
              <a:cs typeface="+mn-cs"/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32907"/>
            <a:ext cx="2895600" cy="3637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CA">
              <a:solidFill>
                <a:prstClr val="black">
                  <a:tint val="75000"/>
                </a:prstClr>
              </a:solidFill>
              <a:latin typeface="Calibri" pitchFamily="34" charset="0"/>
              <a:ea typeface="ヒラギノ角ゴ Pro W3" pitchFamily="1" charset="-128"/>
              <a:cs typeface="+mn-cs"/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32907"/>
            <a:ext cx="2133600" cy="3637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F16F97C-866D-4F85-A1F6-DDF39F62CB6A}" type="slidenum">
              <a:rPr lang="en-CA" smtClean="0">
                <a:solidFill>
                  <a:prstClr val="black">
                    <a:tint val="75000"/>
                  </a:prstClr>
                </a:solidFill>
                <a:latin typeface="Calibri" pitchFamily="34" charset="0"/>
                <a:ea typeface="ヒラギノ角ゴ Pro W3" pitchFamily="1" charset="-128"/>
                <a:cs typeface="+mn-cs"/>
              </a:rPr>
              <a:pPr>
                <a:defRPr/>
              </a:pPr>
              <a:t>‹#›</a:t>
            </a:fld>
            <a:endParaRPr lang="en-CA">
              <a:solidFill>
                <a:prstClr val="black">
                  <a:tint val="75000"/>
                </a:prstClr>
              </a:solidFill>
              <a:latin typeface="Calibri" pitchFamily="34" charset="0"/>
              <a:ea typeface="ヒラギノ角ゴ Pro W3" pitchFamily="1" charset="-128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14739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9" r:id="rId1"/>
    <p:sldLayoutId id="2147484150" r:id="rId2"/>
    <p:sldLayoutId id="2147484151" r:id="rId3"/>
    <p:sldLayoutId id="2147484152" r:id="rId4"/>
    <p:sldLayoutId id="2147484153" r:id="rId5"/>
    <p:sldLayoutId id="2147484154" r:id="rId6"/>
    <p:sldLayoutId id="2147484155" r:id="rId7"/>
    <p:sldLayoutId id="2147484156" r:id="rId8"/>
    <p:sldLayoutId id="2147484157" r:id="rId9"/>
    <p:sldLayoutId id="2147484158" r:id="rId10"/>
    <p:sldLayoutId id="21474841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3629"/>
            <a:ext cx="8229600" cy="11387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94282"/>
            <a:ext cx="8229600" cy="450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32893"/>
            <a:ext cx="2133600" cy="3637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DE14AAE-7F81-4F9A-8FF8-5E7182B291AD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 pitchFamily="34" charset="0"/>
                <a:ea typeface="ヒラギノ角ゴ Pro W3" pitchFamily="1" charset="-128"/>
                <a:cs typeface="+mn-cs"/>
              </a:rPr>
              <a:pPr>
                <a:defRPr/>
              </a:pPr>
              <a:t>10/18/2017</a:t>
            </a:fld>
            <a:endParaRPr lang="en-CA">
              <a:solidFill>
                <a:prstClr val="black">
                  <a:tint val="75000"/>
                </a:prstClr>
              </a:solidFill>
              <a:latin typeface="Calibri" pitchFamily="34" charset="0"/>
              <a:ea typeface="ヒラギノ角ゴ Pro W3" pitchFamily="1" charset="-128"/>
              <a:cs typeface="+mn-cs"/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32893"/>
            <a:ext cx="2895600" cy="3637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CA">
              <a:solidFill>
                <a:prstClr val="black">
                  <a:tint val="75000"/>
                </a:prstClr>
              </a:solidFill>
              <a:latin typeface="Calibri" pitchFamily="34" charset="0"/>
              <a:ea typeface="ヒラギノ角ゴ Pro W3" pitchFamily="1" charset="-128"/>
              <a:cs typeface="+mn-cs"/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32893"/>
            <a:ext cx="2133600" cy="3637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F16F97C-866D-4F85-A1F6-DDF39F62CB6A}" type="slidenum">
              <a:rPr lang="en-CA" smtClean="0">
                <a:solidFill>
                  <a:prstClr val="black">
                    <a:tint val="75000"/>
                  </a:prstClr>
                </a:solidFill>
                <a:latin typeface="Calibri" pitchFamily="34" charset="0"/>
                <a:ea typeface="ヒラギノ角ゴ Pro W3" pitchFamily="1" charset="-128"/>
                <a:cs typeface="+mn-cs"/>
              </a:rPr>
              <a:pPr>
                <a:defRPr/>
              </a:pPr>
              <a:t>‹#›</a:t>
            </a:fld>
            <a:endParaRPr lang="en-CA">
              <a:solidFill>
                <a:prstClr val="black">
                  <a:tint val="75000"/>
                </a:prstClr>
              </a:solidFill>
              <a:latin typeface="Calibri" pitchFamily="34" charset="0"/>
              <a:ea typeface="ヒラギノ角ゴ Pro W3" pitchFamily="1" charset="-128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53284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1" r:id="rId1"/>
    <p:sldLayoutId id="2147484162" r:id="rId2"/>
    <p:sldLayoutId id="2147484163" r:id="rId3"/>
    <p:sldLayoutId id="2147484164" r:id="rId4"/>
    <p:sldLayoutId id="2147484165" r:id="rId5"/>
    <p:sldLayoutId id="2147484166" r:id="rId6"/>
    <p:sldLayoutId id="2147484167" r:id="rId7"/>
    <p:sldLayoutId id="2147484168" r:id="rId8"/>
    <p:sldLayoutId id="2147484169" r:id="rId9"/>
    <p:sldLayoutId id="2147484170" r:id="rId10"/>
    <p:sldLayoutId id="21474841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3629"/>
            <a:ext cx="8229600" cy="11387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94282"/>
            <a:ext cx="8229600" cy="450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32880"/>
            <a:ext cx="2133600" cy="3637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CD33F96-4E90-4CBC-9A43-807616C82631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 pitchFamily="34" charset="0"/>
                <a:ea typeface="ヒラギノ角ゴ Pro W3" pitchFamily="1" charset="-128"/>
                <a:cs typeface="+mn-cs"/>
              </a:rPr>
              <a:pPr>
                <a:defRPr/>
              </a:pPr>
              <a:t>10/18/2017</a:t>
            </a:fld>
            <a:endParaRPr lang="en-CA">
              <a:solidFill>
                <a:prstClr val="black">
                  <a:tint val="75000"/>
                </a:prstClr>
              </a:solidFill>
              <a:latin typeface="Calibri" pitchFamily="34" charset="0"/>
              <a:ea typeface="ヒラギノ角ゴ Pro W3" pitchFamily="1" charset="-128"/>
              <a:cs typeface="+mn-cs"/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32880"/>
            <a:ext cx="2895600" cy="3637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CA">
              <a:solidFill>
                <a:prstClr val="black">
                  <a:tint val="75000"/>
                </a:prstClr>
              </a:solidFill>
              <a:latin typeface="Calibri" pitchFamily="34" charset="0"/>
              <a:ea typeface="ヒラギノ角ゴ Pro W3" pitchFamily="1" charset="-128"/>
              <a:cs typeface="+mn-cs"/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32880"/>
            <a:ext cx="2133600" cy="3637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F16F97C-866D-4F85-A1F6-DDF39F62CB6A}" type="slidenum">
              <a:rPr lang="en-CA" smtClean="0">
                <a:solidFill>
                  <a:prstClr val="black">
                    <a:tint val="75000"/>
                  </a:prstClr>
                </a:solidFill>
                <a:latin typeface="Calibri" pitchFamily="34" charset="0"/>
                <a:ea typeface="ヒラギノ角ゴ Pro W3" pitchFamily="1" charset="-128"/>
                <a:cs typeface="+mn-cs"/>
              </a:rPr>
              <a:pPr>
                <a:defRPr/>
              </a:pPr>
              <a:t>‹#›</a:t>
            </a:fld>
            <a:endParaRPr lang="en-CA">
              <a:solidFill>
                <a:prstClr val="black">
                  <a:tint val="75000"/>
                </a:prstClr>
              </a:solidFill>
              <a:latin typeface="Calibri" pitchFamily="34" charset="0"/>
              <a:ea typeface="ヒラギノ角ゴ Pro W3" pitchFamily="1" charset="-128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1268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3" r:id="rId1"/>
    <p:sldLayoutId id="2147484174" r:id="rId2"/>
    <p:sldLayoutId id="2147484175" r:id="rId3"/>
    <p:sldLayoutId id="2147484176" r:id="rId4"/>
    <p:sldLayoutId id="2147484177" r:id="rId5"/>
    <p:sldLayoutId id="2147484178" r:id="rId6"/>
    <p:sldLayoutId id="2147484179" r:id="rId7"/>
    <p:sldLayoutId id="2147484180" r:id="rId8"/>
    <p:sldLayoutId id="2147484181" r:id="rId9"/>
    <p:sldLayoutId id="2147484182" r:id="rId10"/>
    <p:sldLayoutId id="214748418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Başlık Yer Tutucusu 1"/>
          <p:cNvSpPr>
            <a:spLocks noGrp="1"/>
          </p:cNvSpPr>
          <p:nvPr>
            <p:ph type="title"/>
          </p:nvPr>
        </p:nvSpPr>
        <p:spPr bwMode="auto">
          <a:xfrm>
            <a:off x="457200" y="273305"/>
            <a:ext cx="8229600" cy="1138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başlık stili için tıklatın</a:t>
            </a:r>
          </a:p>
        </p:txBody>
      </p:sp>
      <p:sp>
        <p:nvSpPr>
          <p:cNvPr id="1027" name="Metin Yer Tutucusu 2"/>
          <p:cNvSpPr>
            <a:spLocks noGrp="1"/>
          </p:cNvSpPr>
          <p:nvPr>
            <p:ph type="body" idx="1"/>
          </p:nvPr>
        </p:nvSpPr>
        <p:spPr bwMode="auto">
          <a:xfrm>
            <a:off x="457200" y="1594273"/>
            <a:ext cx="8229600" cy="4509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metin stillerini düzenlemek için tıklatın</a:t>
            </a:r>
          </a:p>
          <a:p>
            <a:pPr lvl="1"/>
            <a:r>
              <a:rPr lang="tr-TR" altLang="tr-TR" smtClean="0"/>
              <a:t>İkinci düzey</a:t>
            </a:r>
          </a:p>
          <a:p>
            <a:pPr lvl="2"/>
            <a:r>
              <a:rPr lang="tr-TR" altLang="tr-TR" smtClean="0"/>
              <a:t>Üçüncü düzey</a:t>
            </a:r>
          </a:p>
          <a:p>
            <a:pPr lvl="3"/>
            <a:r>
              <a:rPr lang="tr-TR" altLang="tr-TR" smtClean="0"/>
              <a:t>Dördüncü düzey</a:t>
            </a:r>
          </a:p>
          <a:p>
            <a:pPr lvl="4"/>
            <a:r>
              <a:rPr lang="tr-TR" altLang="tr-TR" smtClean="0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33441"/>
            <a:ext cx="2133600" cy="36250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75DDAD1-5215-4AB9-8143-67E64474884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10/18/2017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33441"/>
            <a:ext cx="2895600" cy="36250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33441"/>
            <a:ext cx="2133600" cy="36250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F16F97C-866D-4F85-A1F6-DDF39F62CB6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5" r:id="rId1"/>
    <p:sldLayoutId id="2147484186" r:id="rId2"/>
    <p:sldLayoutId id="2147484187" r:id="rId3"/>
    <p:sldLayoutId id="2147484188" r:id="rId4"/>
    <p:sldLayoutId id="2147484189" r:id="rId5"/>
    <p:sldLayoutId id="2147484190" r:id="rId6"/>
    <p:sldLayoutId id="2147484191" r:id="rId7"/>
    <p:sldLayoutId id="2147484192" r:id="rId8"/>
    <p:sldLayoutId id="2147484193" r:id="rId9"/>
    <p:sldLayoutId id="2147484194" r:id="rId10"/>
  </p:sldLayoutIdLst>
  <p:transition spd="slow">
    <p:push dir="u"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utiger 95 Ultra Black" pitchFamily="50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utiger 95 Ultra Black" pitchFamily="50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utiger 95 Ultra Black" pitchFamily="50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utiger 95 Ultra Black" pitchFamily="50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utiger 95 Ultra Black" pitchFamily="50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utiger 95 Ultra Black" pitchFamily="50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utiger 95 Ultra Black" pitchFamily="50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utiger 95 Ultra Black" pitchFamily="50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3629"/>
            <a:ext cx="8229600" cy="11387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94282"/>
            <a:ext cx="8229600" cy="450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32903"/>
            <a:ext cx="2133600" cy="3637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24B7DA-BEDE-4213-97ED-72A1AE6B2193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 pitchFamily="34" charset="0"/>
                <a:ea typeface="ヒラギノ角ゴ Pro W3" pitchFamily="1" charset="-128"/>
                <a:cs typeface="+mn-cs"/>
              </a:rPr>
              <a:pPr>
                <a:defRPr/>
              </a:pPr>
              <a:t>10/18/2017</a:t>
            </a:fld>
            <a:endParaRPr lang="en-CA">
              <a:solidFill>
                <a:prstClr val="black">
                  <a:tint val="75000"/>
                </a:prstClr>
              </a:solidFill>
              <a:latin typeface="Calibri" pitchFamily="34" charset="0"/>
              <a:ea typeface="ヒラギノ角ゴ Pro W3" pitchFamily="1" charset="-128"/>
              <a:cs typeface="+mn-cs"/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32903"/>
            <a:ext cx="2895600" cy="3637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CA">
              <a:solidFill>
                <a:prstClr val="black">
                  <a:tint val="75000"/>
                </a:prstClr>
              </a:solidFill>
              <a:latin typeface="Calibri" pitchFamily="34" charset="0"/>
              <a:ea typeface="ヒラギノ角ゴ Pro W3" pitchFamily="1" charset="-128"/>
              <a:cs typeface="+mn-cs"/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32903"/>
            <a:ext cx="2133600" cy="3637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F16F97C-866D-4F85-A1F6-DDF39F62CB6A}" type="slidenum">
              <a:rPr lang="en-CA" smtClean="0">
                <a:solidFill>
                  <a:prstClr val="black">
                    <a:tint val="75000"/>
                  </a:prstClr>
                </a:solidFill>
                <a:latin typeface="Calibri" pitchFamily="34" charset="0"/>
                <a:ea typeface="ヒラギノ角ゴ Pro W3" pitchFamily="1" charset="-128"/>
                <a:cs typeface="+mn-cs"/>
              </a:rPr>
              <a:pPr>
                <a:defRPr/>
              </a:pPr>
              <a:t>‹#›</a:t>
            </a:fld>
            <a:endParaRPr lang="en-CA">
              <a:solidFill>
                <a:prstClr val="black">
                  <a:tint val="75000"/>
                </a:prstClr>
              </a:solidFill>
              <a:latin typeface="Calibri" pitchFamily="34" charset="0"/>
              <a:ea typeface="ヒラギノ角ゴ Pro W3" pitchFamily="1" charset="-128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14739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6" r:id="rId1"/>
    <p:sldLayoutId id="2147484197" r:id="rId2"/>
    <p:sldLayoutId id="2147484198" r:id="rId3"/>
    <p:sldLayoutId id="2147484199" r:id="rId4"/>
    <p:sldLayoutId id="2147484200" r:id="rId5"/>
    <p:sldLayoutId id="2147484201" r:id="rId6"/>
    <p:sldLayoutId id="2147484202" r:id="rId7"/>
    <p:sldLayoutId id="2147484203" r:id="rId8"/>
    <p:sldLayoutId id="2147484204" r:id="rId9"/>
    <p:sldLayoutId id="2147484205" r:id="rId10"/>
    <p:sldLayoutId id="2147484206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Başlık Yer Tutucusu 1"/>
          <p:cNvSpPr>
            <a:spLocks noGrp="1"/>
          </p:cNvSpPr>
          <p:nvPr>
            <p:ph type="title"/>
          </p:nvPr>
        </p:nvSpPr>
        <p:spPr bwMode="auto">
          <a:xfrm>
            <a:off x="457200" y="273329"/>
            <a:ext cx="8229600" cy="1138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başlık stili için tıklatın</a:t>
            </a:r>
          </a:p>
        </p:txBody>
      </p:sp>
      <p:sp>
        <p:nvSpPr>
          <p:cNvPr id="1027" name="Metin Yer Tutucusu 2"/>
          <p:cNvSpPr>
            <a:spLocks noGrp="1"/>
          </p:cNvSpPr>
          <p:nvPr>
            <p:ph type="body" idx="1"/>
          </p:nvPr>
        </p:nvSpPr>
        <p:spPr bwMode="auto">
          <a:xfrm>
            <a:off x="457200" y="1594273"/>
            <a:ext cx="8229600" cy="4509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metin stillerini düzenlemek için tıklatın</a:t>
            </a:r>
          </a:p>
          <a:p>
            <a:pPr lvl="1"/>
            <a:r>
              <a:rPr lang="tr-TR" altLang="tr-TR" smtClean="0"/>
              <a:t>İkinci düzey</a:t>
            </a:r>
          </a:p>
          <a:p>
            <a:pPr lvl="2"/>
            <a:r>
              <a:rPr lang="tr-TR" altLang="tr-TR" smtClean="0"/>
              <a:t>Üçüncü düzey</a:t>
            </a:r>
          </a:p>
          <a:p>
            <a:pPr lvl="3"/>
            <a:r>
              <a:rPr lang="tr-TR" altLang="tr-TR" smtClean="0"/>
              <a:t>Dördüncü düzey</a:t>
            </a:r>
          </a:p>
          <a:p>
            <a:pPr lvl="4"/>
            <a:r>
              <a:rPr lang="tr-TR" altLang="tr-TR" smtClean="0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33465"/>
            <a:ext cx="2133600" cy="36250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F42100B-0F7F-44D8-BAFA-0DF45CC7FE0F}" type="datetime1">
              <a:rPr lang="en-US" smtClean="0"/>
              <a:pPr>
                <a:defRPr/>
              </a:pPr>
              <a:t>10/18/2017</a:t>
            </a:fld>
            <a:endParaRPr lang="en-CA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33465"/>
            <a:ext cx="2895600" cy="36250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33465"/>
            <a:ext cx="2133600" cy="36250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F16F97C-866D-4F85-A1F6-DDF39F62CB6A}" type="slidenum">
              <a:rPr lang="en-CA" smtClean="0"/>
              <a:pPr>
                <a:defRPr/>
              </a:pPr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</p:sldLayoutIdLst>
  <p:transition spd="slow">
    <p:push dir="u"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utiger 95 Ultra Black" pitchFamily="50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utiger 95 Ultra Black" pitchFamily="50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utiger 95 Ultra Black" pitchFamily="50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utiger 95 Ultra Black" pitchFamily="50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utiger 95 Ultra Black" pitchFamily="50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utiger 95 Ultra Black" pitchFamily="50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utiger 95 Ultra Black" pitchFamily="50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utiger 95 Ultra Black" pitchFamily="50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3629"/>
            <a:ext cx="8229600" cy="11387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94282"/>
            <a:ext cx="8229600" cy="450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32888"/>
            <a:ext cx="2133600" cy="3637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33677BA-1EC0-498C-A5BE-EDF27DBE6C8C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 pitchFamily="34" charset="0"/>
                <a:ea typeface="ヒラギノ角ゴ Pro W3" pitchFamily="1" charset="-128"/>
                <a:cs typeface="+mn-cs"/>
              </a:rPr>
              <a:pPr>
                <a:defRPr/>
              </a:pPr>
              <a:t>10/18/2017</a:t>
            </a:fld>
            <a:endParaRPr lang="en-CA">
              <a:solidFill>
                <a:prstClr val="black">
                  <a:tint val="75000"/>
                </a:prstClr>
              </a:solidFill>
              <a:latin typeface="Calibri" pitchFamily="34" charset="0"/>
              <a:ea typeface="ヒラギノ角ゴ Pro W3" pitchFamily="1" charset="-128"/>
              <a:cs typeface="+mn-cs"/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32888"/>
            <a:ext cx="2895600" cy="3637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CA">
              <a:solidFill>
                <a:prstClr val="black">
                  <a:tint val="75000"/>
                </a:prstClr>
              </a:solidFill>
              <a:latin typeface="Calibri" pitchFamily="34" charset="0"/>
              <a:ea typeface="ヒラギノ角ゴ Pro W3" pitchFamily="1" charset="-128"/>
              <a:cs typeface="+mn-cs"/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32888"/>
            <a:ext cx="2133600" cy="3637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F16F97C-866D-4F85-A1F6-DDF39F62CB6A}" type="slidenum">
              <a:rPr lang="en-CA" smtClean="0">
                <a:solidFill>
                  <a:prstClr val="black">
                    <a:tint val="75000"/>
                  </a:prstClr>
                </a:solidFill>
                <a:latin typeface="Calibri" pitchFamily="34" charset="0"/>
                <a:ea typeface="ヒラギノ角ゴ Pro W3" pitchFamily="1" charset="-128"/>
                <a:cs typeface="+mn-cs"/>
              </a:rPr>
              <a:pPr>
                <a:defRPr/>
              </a:pPr>
              <a:t>‹#›</a:t>
            </a:fld>
            <a:endParaRPr lang="en-CA">
              <a:solidFill>
                <a:prstClr val="black">
                  <a:tint val="75000"/>
                </a:prstClr>
              </a:solidFill>
              <a:latin typeface="Calibri" pitchFamily="34" charset="0"/>
              <a:ea typeface="ヒラギノ角ゴ Pro W3" pitchFamily="1" charset="-128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53284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8" r:id="rId1"/>
    <p:sldLayoutId id="2147484209" r:id="rId2"/>
    <p:sldLayoutId id="2147484210" r:id="rId3"/>
    <p:sldLayoutId id="2147484211" r:id="rId4"/>
    <p:sldLayoutId id="2147484212" r:id="rId5"/>
    <p:sldLayoutId id="2147484213" r:id="rId6"/>
    <p:sldLayoutId id="2147484214" r:id="rId7"/>
    <p:sldLayoutId id="2147484215" r:id="rId8"/>
    <p:sldLayoutId id="2147484216" r:id="rId9"/>
    <p:sldLayoutId id="2147484217" r:id="rId10"/>
    <p:sldLayoutId id="2147484218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3629"/>
            <a:ext cx="8229600" cy="11387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94282"/>
            <a:ext cx="8229600" cy="450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32875"/>
            <a:ext cx="2133600" cy="3637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089F8B5-937E-457F-AF89-4AE56EC27ABB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 pitchFamily="34" charset="0"/>
                <a:ea typeface="ヒラギノ角ゴ Pro W3" pitchFamily="1" charset="-128"/>
                <a:cs typeface="+mn-cs"/>
              </a:rPr>
              <a:pPr>
                <a:defRPr/>
              </a:pPr>
              <a:t>10/18/2017</a:t>
            </a:fld>
            <a:endParaRPr lang="en-CA">
              <a:solidFill>
                <a:prstClr val="black">
                  <a:tint val="75000"/>
                </a:prstClr>
              </a:solidFill>
              <a:latin typeface="Calibri" pitchFamily="34" charset="0"/>
              <a:ea typeface="ヒラギノ角ゴ Pro W3" pitchFamily="1" charset="-128"/>
              <a:cs typeface="+mn-cs"/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32875"/>
            <a:ext cx="2895600" cy="3637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CA">
              <a:solidFill>
                <a:prstClr val="black">
                  <a:tint val="75000"/>
                </a:prstClr>
              </a:solidFill>
              <a:latin typeface="Calibri" pitchFamily="34" charset="0"/>
              <a:ea typeface="ヒラギノ角ゴ Pro W3" pitchFamily="1" charset="-128"/>
              <a:cs typeface="+mn-cs"/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32875"/>
            <a:ext cx="2133600" cy="3637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F16F97C-866D-4F85-A1F6-DDF39F62CB6A}" type="slidenum">
              <a:rPr lang="en-CA" smtClean="0">
                <a:solidFill>
                  <a:prstClr val="black">
                    <a:tint val="75000"/>
                  </a:prstClr>
                </a:solidFill>
                <a:latin typeface="Calibri" pitchFamily="34" charset="0"/>
                <a:ea typeface="ヒラギノ角ゴ Pro W3" pitchFamily="1" charset="-128"/>
                <a:cs typeface="+mn-cs"/>
              </a:rPr>
              <a:pPr>
                <a:defRPr/>
              </a:pPr>
              <a:t>‹#›</a:t>
            </a:fld>
            <a:endParaRPr lang="en-CA">
              <a:solidFill>
                <a:prstClr val="black">
                  <a:tint val="75000"/>
                </a:prstClr>
              </a:solidFill>
              <a:latin typeface="Calibri" pitchFamily="34" charset="0"/>
              <a:ea typeface="ヒラギノ角ゴ Pro W3" pitchFamily="1" charset="-128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1268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0" r:id="rId1"/>
    <p:sldLayoutId id="2147484221" r:id="rId2"/>
    <p:sldLayoutId id="2147484222" r:id="rId3"/>
    <p:sldLayoutId id="2147484223" r:id="rId4"/>
    <p:sldLayoutId id="2147484224" r:id="rId5"/>
    <p:sldLayoutId id="2147484225" r:id="rId6"/>
    <p:sldLayoutId id="2147484226" r:id="rId7"/>
    <p:sldLayoutId id="2147484227" r:id="rId8"/>
    <p:sldLayoutId id="2147484228" r:id="rId9"/>
    <p:sldLayoutId id="2147484229" r:id="rId10"/>
    <p:sldLayoutId id="2147484230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3653"/>
            <a:ext cx="8229600" cy="11387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94303"/>
            <a:ext cx="8229600" cy="450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32936"/>
            <a:ext cx="2133600" cy="3637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CFCA74E-2EE6-49EC-B1ED-5A553A07ED10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 pitchFamily="34" charset="0"/>
                <a:ea typeface="ヒラギノ角ゴ Pro W3" pitchFamily="1" charset="-128"/>
                <a:cs typeface="+mn-cs"/>
              </a:rPr>
              <a:pPr>
                <a:defRPr/>
              </a:pPr>
              <a:t>10/18/2017</a:t>
            </a:fld>
            <a:endParaRPr lang="en-CA">
              <a:solidFill>
                <a:prstClr val="black">
                  <a:tint val="75000"/>
                </a:prstClr>
              </a:solidFill>
              <a:latin typeface="Calibri" pitchFamily="34" charset="0"/>
              <a:ea typeface="ヒラギノ角ゴ Pro W3" pitchFamily="1" charset="-128"/>
              <a:cs typeface="+mn-cs"/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32936"/>
            <a:ext cx="2895600" cy="3637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CA">
              <a:solidFill>
                <a:prstClr val="black">
                  <a:tint val="75000"/>
                </a:prstClr>
              </a:solidFill>
              <a:latin typeface="Calibri" pitchFamily="34" charset="0"/>
              <a:ea typeface="ヒラギノ角ゴ Pro W3" pitchFamily="1" charset="-128"/>
              <a:cs typeface="+mn-cs"/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32936"/>
            <a:ext cx="2133600" cy="3637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F16F97C-866D-4F85-A1F6-DDF39F62CB6A}" type="slidenum">
              <a:rPr lang="en-CA" smtClean="0">
                <a:solidFill>
                  <a:prstClr val="black">
                    <a:tint val="75000"/>
                  </a:prstClr>
                </a:solidFill>
                <a:latin typeface="Calibri" pitchFamily="34" charset="0"/>
                <a:ea typeface="ヒラギノ角ゴ Pro W3" pitchFamily="1" charset="-128"/>
                <a:cs typeface="+mn-cs"/>
              </a:rPr>
              <a:pPr>
                <a:defRPr/>
              </a:pPr>
              <a:t>‹#›</a:t>
            </a:fld>
            <a:endParaRPr lang="en-CA">
              <a:solidFill>
                <a:prstClr val="black">
                  <a:tint val="75000"/>
                </a:prstClr>
              </a:solidFill>
              <a:latin typeface="Calibri" pitchFamily="34" charset="0"/>
              <a:ea typeface="ヒラギノ角ゴ Pro W3" pitchFamily="1" charset="-128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14739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6" r:id="rId1"/>
    <p:sldLayoutId id="2147483997" r:id="rId2"/>
    <p:sldLayoutId id="2147483998" r:id="rId3"/>
    <p:sldLayoutId id="2147483999" r:id="rId4"/>
    <p:sldLayoutId id="2147484000" r:id="rId5"/>
    <p:sldLayoutId id="2147484001" r:id="rId6"/>
    <p:sldLayoutId id="2147484002" r:id="rId7"/>
    <p:sldLayoutId id="2147484003" r:id="rId8"/>
    <p:sldLayoutId id="2147484004" r:id="rId9"/>
    <p:sldLayoutId id="2147484005" r:id="rId10"/>
    <p:sldLayoutId id="2147484006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3653"/>
            <a:ext cx="8229600" cy="11387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94303"/>
            <a:ext cx="8229600" cy="450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32922"/>
            <a:ext cx="2133600" cy="3637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D40ABA7-E83F-4D26-A68B-98C9EA54F333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 pitchFamily="34" charset="0"/>
                <a:ea typeface="ヒラギノ角ゴ Pro W3" pitchFamily="1" charset="-128"/>
                <a:cs typeface="+mn-cs"/>
              </a:rPr>
              <a:pPr>
                <a:defRPr/>
              </a:pPr>
              <a:t>10/18/2017</a:t>
            </a:fld>
            <a:endParaRPr lang="en-CA">
              <a:solidFill>
                <a:prstClr val="black">
                  <a:tint val="75000"/>
                </a:prstClr>
              </a:solidFill>
              <a:latin typeface="Calibri" pitchFamily="34" charset="0"/>
              <a:ea typeface="ヒラギノ角ゴ Pro W3" pitchFamily="1" charset="-128"/>
              <a:cs typeface="+mn-cs"/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32922"/>
            <a:ext cx="2895600" cy="3637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CA">
              <a:solidFill>
                <a:prstClr val="black">
                  <a:tint val="75000"/>
                </a:prstClr>
              </a:solidFill>
              <a:latin typeface="Calibri" pitchFamily="34" charset="0"/>
              <a:ea typeface="ヒラギノ角ゴ Pro W3" pitchFamily="1" charset="-128"/>
              <a:cs typeface="+mn-cs"/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32922"/>
            <a:ext cx="2133600" cy="3637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F16F97C-866D-4F85-A1F6-DDF39F62CB6A}" type="slidenum">
              <a:rPr lang="en-CA" smtClean="0">
                <a:solidFill>
                  <a:prstClr val="black">
                    <a:tint val="75000"/>
                  </a:prstClr>
                </a:solidFill>
                <a:latin typeface="Calibri" pitchFamily="34" charset="0"/>
                <a:ea typeface="ヒラギノ角ゴ Pro W3" pitchFamily="1" charset="-128"/>
                <a:cs typeface="+mn-cs"/>
              </a:rPr>
              <a:pPr>
                <a:defRPr/>
              </a:pPr>
              <a:t>‹#›</a:t>
            </a:fld>
            <a:endParaRPr lang="en-CA">
              <a:solidFill>
                <a:prstClr val="black">
                  <a:tint val="75000"/>
                </a:prstClr>
              </a:solidFill>
              <a:latin typeface="Calibri" pitchFamily="34" charset="0"/>
              <a:ea typeface="ヒラギノ角ゴ Pro W3" pitchFamily="1" charset="-128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53284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8" r:id="rId1"/>
    <p:sldLayoutId id="2147484009" r:id="rId2"/>
    <p:sldLayoutId id="2147484010" r:id="rId3"/>
    <p:sldLayoutId id="2147484011" r:id="rId4"/>
    <p:sldLayoutId id="2147484012" r:id="rId5"/>
    <p:sldLayoutId id="2147484013" r:id="rId6"/>
    <p:sldLayoutId id="2147484014" r:id="rId7"/>
    <p:sldLayoutId id="2147484015" r:id="rId8"/>
    <p:sldLayoutId id="2147484016" r:id="rId9"/>
    <p:sldLayoutId id="2147484017" r:id="rId10"/>
    <p:sldLayoutId id="2147484018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3653"/>
            <a:ext cx="8229600" cy="11387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94303"/>
            <a:ext cx="8229600" cy="450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32910"/>
            <a:ext cx="2133600" cy="3637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CAB41C1-3BF0-49E6-A3B1-E7B3860083F1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 pitchFamily="34" charset="0"/>
                <a:ea typeface="ヒラギノ角ゴ Pro W3" pitchFamily="1" charset="-128"/>
                <a:cs typeface="+mn-cs"/>
              </a:rPr>
              <a:pPr>
                <a:defRPr/>
              </a:pPr>
              <a:t>10/18/2017</a:t>
            </a:fld>
            <a:endParaRPr lang="en-CA">
              <a:solidFill>
                <a:prstClr val="black">
                  <a:tint val="75000"/>
                </a:prstClr>
              </a:solidFill>
              <a:latin typeface="Calibri" pitchFamily="34" charset="0"/>
              <a:ea typeface="ヒラギノ角ゴ Pro W3" pitchFamily="1" charset="-128"/>
              <a:cs typeface="+mn-cs"/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32910"/>
            <a:ext cx="2895600" cy="3637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CA">
              <a:solidFill>
                <a:prstClr val="black">
                  <a:tint val="75000"/>
                </a:prstClr>
              </a:solidFill>
              <a:latin typeface="Calibri" pitchFamily="34" charset="0"/>
              <a:ea typeface="ヒラギノ角ゴ Pro W3" pitchFamily="1" charset="-128"/>
              <a:cs typeface="+mn-cs"/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32910"/>
            <a:ext cx="2133600" cy="3637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F16F97C-866D-4F85-A1F6-DDF39F62CB6A}" type="slidenum">
              <a:rPr lang="en-CA" smtClean="0">
                <a:solidFill>
                  <a:prstClr val="black">
                    <a:tint val="75000"/>
                  </a:prstClr>
                </a:solidFill>
                <a:latin typeface="Calibri" pitchFamily="34" charset="0"/>
                <a:ea typeface="ヒラギノ角ゴ Pro W3" pitchFamily="1" charset="-128"/>
                <a:cs typeface="+mn-cs"/>
              </a:rPr>
              <a:pPr>
                <a:defRPr/>
              </a:pPr>
              <a:t>‹#›</a:t>
            </a:fld>
            <a:endParaRPr lang="en-CA">
              <a:solidFill>
                <a:prstClr val="black">
                  <a:tint val="75000"/>
                </a:prstClr>
              </a:solidFill>
              <a:latin typeface="Calibri" pitchFamily="34" charset="0"/>
              <a:ea typeface="ヒラギノ角ゴ Pro W3" pitchFamily="1" charset="-128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1268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0" r:id="rId1"/>
    <p:sldLayoutId id="2147484021" r:id="rId2"/>
    <p:sldLayoutId id="2147484022" r:id="rId3"/>
    <p:sldLayoutId id="2147484023" r:id="rId4"/>
    <p:sldLayoutId id="2147484024" r:id="rId5"/>
    <p:sldLayoutId id="2147484025" r:id="rId6"/>
    <p:sldLayoutId id="2147484026" r:id="rId7"/>
    <p:sldLayoutId id="2147484027" r:id="rId8"/>
    <p:sldLayoutId id="2147484028" r:id="rId9"/>
    <p:sldLayoutId id="2147484029" r:id="rId10"/>
    <p:sldLayoutId id="2147484030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Başlık Yer Tutucusu 1"/>
          <p:cNvSpPr>
            <a:spLocks noGrp="1"/>
          </p:cNvSpPr>
          <p:nvPr>
            <p:ph type="title"/>
          </p:nvPr>
        </p:nvSpPr>
        <p:spPr bwMode="auto">
          <a:xfrm>
            <a:off x="457200" y="273329"/>
            <a:ext cx="8229600" cy="1138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başlık stili için tıklatın</a:t>
            </a:r>
          </a:p>
        </p:txBody>
      </p:sp>
      <p:sp>
        <p:nvSpPr>
          <p:cNvPr id="1027" name="Metin Yer Tutucusu 2"/>
          <p:cNvSpPr>
            <a:spLocks noGrp="1"/>
          </p:cNvSpPr>
          <p:nvPr>
            <p:ph type="body" idx="1"/>
          </p:nvPr>
        </p:nvSpPr>
        <p:spPr bwMode="auto">
          <a:xfrm>
            <a:off x="457200" y="1594273"/>
            <a:ext cx="8229600" cy="4509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metin stillerini düzenlemek için tıklatın</a:t>
            </a:r>
          </a:p>
          <a:p>
            <a:pPr lvl="1"/>
            <a:r>
              <a:rPr lang="tr-TR" altLang="tr-TR" smtClean="0"/>
              <a:t>İkinci düzey</a:t>
            </a:r>
          </a:p>
          <a:p>
            <a:pPr lvl="2"/>
            <a:r>
              <a:rPr lang="tr-TR" altLang="tr-TR" smtClean="0"/>
              <a:t>Üçüncü düzey</a:t>
            </a:r>
          </a:p>
          <a:p>
            <a:pPr lvl="3"/>
            <a:r>
              <a:rPr lang="tr-TR" altLang="tr-TR" smtClean="0"/>
              <a:t>Dördüncü düzey</a:t>
            </a:r>
          </a:p>
          <a:p>
            <a:pPr lvl="4"/>
            <a:r>
              <a:rPr lang="tr-TR" altLang="tr-TR" smtClean="0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33465"/>
            <a:ext cx="2133600" cy="36250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DCCFB31-D1FD-4789-8C97-AB2B23C5946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10/18/2017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33465"/>
            <a:ext cx="2895600" cy="36250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33465"/>
            <a:ext cx="2133600" cy="36250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F16F97C-866D-4F85-A1F6-DDF39F62CB6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2" r:id="rId1"/>
    <p:sldLayoutId id="2147484033" r:id="rId2"/>
    <p:sldLayoutId id="2147484034" r:id="rId3"/>
    <p:sldLayoutId id="2147484035" r:id="rId4"/>
    <p:sldLayoutId id="2147484036" r:id="rId5"/>
    <p:sldLayoutId id="2147484037" r:id="rId6"/>
    <p:sldLayoutId id="2147484038" r:id="rId7"/>
    <p:sldLayoutId id="2147484039" r:id="rId8"/>
    <p:sldLayoutId id="2147484040" r:id="rId9"/>
    <p:sldLayoutId id="2147484041" r:id="rId10"/>
  </p:sldLayoutIdLst>
  <p:transition spd="slow">
    <p:push dir="u"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utiger 95 Ultra Black" pitchFamily="50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utiger 95 Ultra Black" pitchFamily="50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utiger 95 Ultra Black" pitchFamily="50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utiger 95 Ultra Black" pitchFamily="50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utiger 95 Ultra Black" pitchFamily="50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utiger 95 Ultra Black" pitchFamily="50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utiger 95 Ultra Black" pitchFamily="50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utiger 95 Ultra Black" pitchFamily="50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3653"/>
            <a:ext cx="8229600" cy="11387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94303"/>
            <a:ext cx="8229600" cy="450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32935"/>
            <a:ext cx="2133600" cy="3637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E5266A4-B7D6-4581-BDEA-969326FE7C39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 pitchFamily="34" charset="0"/>
                <a:ea typeface="ヒラギノ角ゴ Pro W3" pitchFamily="1" charset="-128"/>
                <a:cs typeface="+mn-cs"/>
              </a:rPr>
              <a:pPr>
                <a:defRPr/>
              </a:pPr>
              <a:t>10/18/2017</a:t>
            </a:fld>
            <a:endParaRPr lang="en-CA">
              <a:solidFill>
                <a:prstClr val="black">
                  <a:tint val="75000"/>
                </a:prstClr>
              </a:solidFill>
              <a:latin typeface="Calibri" pitchFamily="34" charset="0"/>
              <a:ea typeface="ヒラギノ角ゴ Pro W3" pitchFamily="1" charset="-128"/>
              <a:cs typeface="+mn-cs"/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32935"/>
            <a:ext cx="2895600" cy="3637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CA">
              <a:solidFill>
                <a:prstClr val="black">
                  <a:tint val="75000"/>
                </a:prstClr>
              </a:solidFill>
              <a:latin typeface="Calibri" pitchFamily="34" charset="0"/>
              <a:ea typeface="ヒラギノ角ゴ Pro W3" pitchFamily="1" charset="-128"/>
              <a:cs typeface="+mn-cs"/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32935"/>
            <a:ext cx="2133600" cy="3637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F16F97C-866D-4F85-A1F6-DDF39F62CB6A}" type="slidenum">
              <a:rPr lang="en-CA" smtClean="0">
                <a:solidFill>
                  <a:prstClr val="black">
                    <a:tint val="75000"/>
                  </a:prstClr>
                </a:solidFill>
                <a:latin typeface="Calibri" pitchFamily="34" charset="0"/>
                <a:ea typeface="ヒラギノ角ゴ Pro W3" pitchFamily="1" charset="-128"/>
                <a:cs typeface="+mn-cs"/>
              </a:rPr>
              <a:pPr>
                <a:defRPr/>
              </a:pPr>
              <a:t>‹#›</a:t>
            </a:fld>
            <a:endParaRPr lang="en-CA">
              <a:solidFill>
                <a:prstClr val="black">
                  <a:tint val="75000"/>
                </a:prstClr>
              </a:solidFill>
              <a:latin typeface="Calibri" pitchFamily="34" charset="0"/>
              <a:ea typeface="ヒラギノ角ゴ Pro W3" pitchFamily="1" charset="-128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14739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3" r:id="rId1"/>
    <p:sldLayoutId id="2147484044" r:id="rId2"/>
    <p:sldLayoutId id="2147484045" r:id="rId3"/>
    <p:sldLayoutId id="2147484046" r:id="rId4"/>
    <p:sldLayoutId id="2147484047" r:id="rId5"/>
    <p:sldLayoutId id="2147484048" r:id="rId6"/>
    <p:sldLayoutId id="2147484049" r:id="rId7"/>
    <p:sldLayoutId id="2147484050" r:id="rId8"/>
    <p:sldLayoutId id="2147484051" r:id="rId9"/>
    <p:sldLayoutId id="2147484052" r:id="rId10"/>
    <p:sldLayoutId id="214748405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3653"/>
            <a:ext cx="8229600" cy="11387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94303"/>
            <a:ext cx="8229600" cy="450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32922"/>
            <a:ext cx="2133600" cy="3637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9C59609-4A01-4105-BD62-19B7C3DD1BEC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 pitchFamily="34" charset="0"/>
                <a:ea typeface="ヒラギノ角ゴ Pro W3" pitchFamily="1" charset="-128"/>
                <a:cs typeface="+mn-cs"/>
              </a:rPr>
              <a:pPr>
                <a:defRPr/>
              </a:pPr>
              <a:t>10/18/2017</a:t>
            </a:fld>
            <a:endParaRPr lang="en-CA">
              <a:solidFill>
                <a:prstClr val="black">
                  <a:tint val="75000"/>
                </a:prstClr>
              </a:solidFill>
              <a:latin typeface="Calibri" pitchFamily="34" charset="0"/>
              <a:ea typeface="ヒラギノ角ゴ Pro W3" pitchFamily="1" charset="-128"/>
              <a:cs typeface="+mn-cs"/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32922"/>
            <a:ext cx="2895600" cy="3637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CA">
              <a:solidFill>
                <a:prstClr val="black">
                  <a:tint val="75000"/>
                </a:prstClr>
              </a:solidFill>
              <a:latin typeface="Calibri" pitchFamily="34" charset="0"/>
              <a:ea typeface="ヒラギノ角ゴ Pro W3" pitchFamily="1" charset="-128"/>
              <a:cs typeface="+mn-cs"/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32922"/>
            <a:ext cx="2133600" cy="3637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F16F97C-866D-4F85-A1F6-DDF39F62CB6A}" type="slidenum">
              <a:rPr lang="en-CA" smtClean="0">
                <a:solidFill>
                  <a:prstClr val="black">
                    <a:tint val="75000"/>
                  </a:prstClr>
                </a:solidFill>
                <a:latin typeface="Calibri" pitchFamily="34" charset="0"/>
                <a:ea typeface="ヒラギノ角ゴ Pro W3" pitchFamily="1" charset="-128"/>
                <a:cs typeface="+mn-cs"/>
              </a:rPr>
              <a:pPr>
                <a:defRPr/>
              </a:pPr>
              <a:t>‹#›</a:t>
            </a:fld>
            <a:endParaRPr lang="en-CA">
              <a:solidFill>
                <a:prstClr val="black">
                  <a:tint val="75000"/>
                </a:prstClr>
              </a:solidFill>
              <a:latin typeface="Calibri" pitchFamily="34" charset="0"/>
              <a:ea typeface="ヒラギノ角ゴ Pro W3" pitchFamily="1" charset="-128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53284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5" r:id="rId1"/>
    <p:sldLayoutId id="2147484056" r:id="rId2"/>
    <p:sldLayoutId id="2147484057" r:id="rId3"/>
    <p:sldLayoutId id="2147484058" r:id="rId4"/>
    <p:sldLayoutId id="2147484059" r:id="rId5"/>
    <p:sldLayoutId id="2147484060" r:id="rId6"/>
    <p:sldLayoutId id="2147484061" r:id="rId7"/>
    <p:sldLayoutId id="2147484062" r:id="rId8"/>
    <p:sldLayoutId id="2147484063" r:id="rId9"/>
    <p:sldLayoutId id="2147484064" r:id="rId10"/>
    <p:sldLayoutId id="2147484065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3653"/>
            <a:ext cx="8229600" cy="11387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94303"/>
            <a:ext cx="8229600" cy="450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32907"/>
            <a:ext cx="2133600" cy="3637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2CDB0F7-7A9A-4502-958E-C9FAFE79CEC4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 pitchFamily="34" charset="0"/>
                <a:ea typeface="ヒラギノ角ゴ Pro W3" pitchFamily="1" charset="-128"/>
                <a:cs typeface="+mn-cs"/>
              </a:rPr>
              <a:pPr>
                <a:defRPr/>
              </a:pPr>
              <a:t>10/18/2017</a:t>
            </a:fld>
            <a:endParaRPr lang="en-CA">
              <a:solidFill>
                <a:prstClr val="black">
                  <a:tint val="75000"/>
                </a:prstClr>
              </a:solidFill>
              <a:latin typeface="Calibri" pitchFamily="34" charset="0"/>
              <a:ea typeface="ヒラギノ角ゴ Pro W3" pitchFamily="1" charset="-128"/>
              <a:cs typeface="+mn-cs"/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32907"/>
            <a:ext cx="2895600" cy="3637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CA">
              <a:solidFill>
                <a:prstClr val="black">
                  <a:tint val="75000"/>
                </a:prstClr>
              </a:solidFill>
              <a:latin typeface="Calibri" pitchFamily="34" charset="0"/>
              <a:ea typeface="ヒラギノ角ゴ Pro W3" pitchFamily="1" charset="-128"/>
              <a:cs typeface="+mn-cs"/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32907"/>
            <a:ext cx="2133600" cy="3637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F16F97C-866D-4F85-A1F6-DDF39F62CB6A}" type="slidenum">
              <a:rPr lang="en-CA" smtClean="0">
                <a:solidFill>
                  <a:prstClr val="black">
                    <a:tint val="75000"/>
                  </a:prstClr>
                </a:solidFill>
                <a:latin typeface="Calibri" pitchFamily="34" charset="0"/>
                <a:ea typeface="ヒラギノ角ゴ Pro W3" pitchFamily="1" charset="-128"/>
                <a:cs typeface="+mn-cs"/>
              </a:rPr>
              <a:pPr>
                <a:defRPr/>
              </a:pPr>
              <a:t>‹#›</a:t>
            </a:fld>
            <a:endParaRPr lang="en-CA">
              <a:solidFill>
                <a:prstClr val="black">
                  <a:tint val="75000"/>
                </a:prstClr>
              </a:solidFill>
              <a:latin typeface="Calibri" pitchFamily="34" charset="0"/>
              <a:ea typeface="ヒラギノ角ゴ Pro W3" pitchFamily="1" charset="-128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1268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7" r:id="rId1"/>
    <p:sldLayoutId id="2147484068" r:id="rId2"/>
    <p:sldLayoutId id="2147484069" r:id="rId3"/>
    <p:sldLayoutId id="2147484070" r:id="rId4"/>
    <p:sldLayoutId id="2147484071" r:id="rId5"/>
    <p:sldLayoutId id="2147484072" r:id="rId6"/>
    <p:sldLayoutId id="2147484073" r:id="rId7"/>
    <p:sldLayoutId id="2147484074" r:id="rId8"/>
    <p:sldLayoutId id="2147484075" r:id="rId9"/>
    <p:sldLayoutId id="2147484076" r:id="rId10"/>
    <p:sldLayoutId id="214748407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hyperlink" Target="http://www.google.com.tr/url?sa=i&amp;rct=j&amp;q=&amp;esrc=s&amp;source=images&amp;cd=&amp;cad=rja&amp;uact=8&amp;ved=0CAcQjRw&amp;url=http://www.gemebs.com/about-us/philosophy-manefesto/ethical-business-delivery/&amp;ei=mzFoVaL4KoOXsAH_oYD4CQ&amp;bvm=bv.93990622,d.bGg&amp;psig=AFQjCNEk8tqopmbWbNnaUJsQ1JsVqO0jqg&amp;ust=1432978194589832" TargetMode="External"/><Relationship Id="rId3" Type="http://schemas.openxmlformats.org/officeDocument/2006/relationships/image" Target="../media/image9.jpeg"/><Relationship Id="rId7" Type="http://schemas.openxmlformats.org/officeDocument/2006/relationships/image" Target="../media/image12.jpeg"/><Relationship Id="rId12" Type="http://schemas.openxmlformats.org/officeDocument/2006/relationships/image" Target="../media/image15.jpeg"/><Relationship Id="rId2" Type="http://schemas.openxmlformats.org/officeDocument/2006/relationships/hyperlink" Target="http://www.google.com.tr/url?sa=i&amp;rct=j&amp;q=&amp;esrc=s&amp;source=images&amp;cd=&amp;cad=rja&amp;uact=8&amp;ved=0CAcQjRxqFQoTCO3QpbjR-ccCFce9Ggod0NIICg&amp;url=http://skollworldforum.org/organization/global-social-benefit-incubator/&amp;bvm=bv.102537793,d.bGg&amp;psig=AFQjCNG6InTn97Qdy0mE7Mv_y_b98t2qdw&amp;ust=1442426974648304" TargetMode="Externa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hyperlink" Target="https://www.google.com.tr/url?sa=i&amp;rct=j&amp;q=&amp;esrc=s&amp;source=images&amp;cd=&amp;cad=rja&amp;uact=8&amp;ved=0CAcQjRw&amp;url=https://www.kobi-line.com.tr/content/458/uygulamali-girisimcilik-egitimi-alanlara-sertifika&amp;ei=4DBoVcbOL4O7swGr-IJQ&amp;bvm=bv.93990622,d.bGg&amp;psig=AFQjCNHzVlp9J9fpzHj9C_FFudlcWM7tRQ&amp;ust=1432978004475280" TargetMode="External"/><Relationship Id="rId5" Type="http://schemas.openxmlformats.org/officeDocument/2006/relationships/image" Target="../media/image10.jpeg"/><Relationship Id="rId15" Type="http://schemas.openxmlformats.org/officeDocument/2006/relationships/hyperlink" Target="http://www.google.com.tr/url?sa=i&amp;rct=j&amp;q=&amp;esrc=s&amp;source=images&amp;cd=&amp;cad=rja&amp;uact=8&amp;ved=0CAcQjRw&amp;url=http://www.borsaistanbul.com/kurumsal/borsa-istanbul-hakkinda/kurumsal-kimlik&amp;ei=DjJoVeWnEcKLsgHclIPoAg&amp;bvm=bv.93990622,d.bGg&amp;psig=AFQjCNEp9YEf-oYarTE9_dB-Az9v1kU0vA&amp;ust=1432978298299390" TargetMode="External"/><Relationship Id="rId10" Type="http://schemas.openxmlformats.org/officeDocument/2006/relationships/image" Target="../media/image14.jpeg"/><Relationship Id="rId4" Type="http://schemas.openxmlformats.org/officeDocument/2006/relationships/hyperlink" Target="http://www.google.com.tr/url?sa=i&amp;rct=j&amp;q=&amp;esrc=s&amp;source=images&amp;cd=&amp;cad=rja&amp;uact=8&amp;ved=0CAcQjRw&amp;url=http://www.tradeandexportme.com/2013/05/enhancing-ksas-sme-sector/&amp;ei=FDBoVf_JBIOnsAHY9YCIDg&amp;bvm=bv.93990622,d.bGg&amp;psig=AFQjCNGZZFUPr4HVbSYLhrpEdFz6sR31PA&amp;ust=1432977803300368" TargetMode="External"/><Relationship Id="rId9" Type="http://schemas.openxmlformats.org/officeDocument/2006/relationships/hyperlink" Target="http://www.google.com.tr/url?sa=i&amp;rct=j&amp;q=&amp;esrc=s&amp;source=images&amp;cd=&amp;cad=rja&amp;uact=8&amp;ved=0CAcQjRw&amp;url=http://www.infotechaligned.com/project_management/large-project-success-pragmatic-phasing/&amp;ei=ay9oVY3UGMmqsgHAy4GQDQ&amp;bvm=bv.93990622,d.bGg&amp;psig=AFQjCNEN9IOfubqfo_dlqfLkCNIpldjfUg&amp;ust=1432977632532396" TargetMode="External"/><Relationship Id="rId14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16F97C-866D-4F85-A1F6-DDF39F62CB6A}" type="slidenum">
              <a:rPr lang="en-CA" smtClean="0"/>
              <a:pPr>
                <a:defRPr/>
              </a:pPr>
              <a:t>1</a:t>
            </a:fld>
            <a:endParaRPr lang="en-CA"/>
          </a:p>
        </p:txBody>
      </p:sp>
      <p:sp>
        <p:nvSpPr>
          <p:cNvPr id="3" name="2 Metin kutusu"/>
          <p:cNvSpPr txBox="1">
            <a:spLocks noChangeArrowheads="1"/>
          </p:cNvSpPr>
          <p:nvPr/>
        </p:nvSpPr>
        <p:spPr bwMode="auto">
          <a:xfrm>
            <a:off x="0" y="1760116"/>
            <a:ext cx="8532440" cy="298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tr-TR" sz="3600" b="1" dirty="0" smtClean="0">
                <a:ea typeface="+mn-ea"/>
                <a:cs typeface="Calibri" pitchFamily="34" charset="0"/>
              </a:rPr>
              <a:t>KOSGEB BARTIN MÜDÜRÜ </a:t>
            </a:r>
          </a:p>
          <a:p>
            <a:pPr algn="ctr"/>
            <a:r>
              <a:rPr lang="tr-TR" sz="3600" b="1" dirty="0" smtClean="0">
                <a:ea typeface="+mn-ea"/>
                <a:cs typeface="Calibri" pitchFamily="34" charset="0"/>
              </a:rPr>
              <a:t>ABDURRAHMAN USTA</a:t>
            </a:r>
          </a:p>
          <a:p>
            <a:pPr algn="ctr"/>
            <a:endParaRPr lang="tr-TR" sz="3600" b="1" dirty="0" smtClean="0">
              <a:ea typeface="+mn-ea"/>
              <a:cs typeface="Calibri" pitchFamily="34" charset="0"/>
            </a:endParaRPr>
          </a:p>
          <a:p>
            <a:pPr algn="ctr"/>
            <a:r>
              <a:rPr lang="tr-TR" sz="3600" b="1" dirty="0" smtClean="0">
                <a:ea typeface="+mn-ea"/>
                <a:cs typeface="Calibri" pitchFamily="34" charset="0"/>
              </a:rPr>
              <a:t>KOSGEB DESTEK</a:t>
            </a:r>
            <a:r>
              <a:rPr lang="tr-TR" sz="3600" dirty="0" smtClean="0">
                <a:cs typeface="Calibri" pitchFamily="34" charset="0"/>
              </a:rPr>
              <a:t> </a:t>
            </a:r>
            <a:r>
              <a:rPr lang="tr-TR" sz="3600" b="1" dirty="0" smtClean="0">
                <a:ea typeface="+mn-ea"/>
                <a:cs typeface="Calibri" pitchFamily="34" charset="0"/>
              </a:rPr>
              <a:t>PROGRAMLARI SUNUMU </a:t>
            </a:r>
          </a:p>
          <a:p>
            <a:pPr algn="r"/>
            <a:r>
              <a:rPr lang="tr-TR" sz="4400" b="1" dirty="0" smtClean="0">
                <a:latin typeface="+mn-lt"/>
                <a:ea typeface="+mn-ea"/>
              </a:rPr>
              <a:t>  </a:t>
            </a:r>
            <a:endParaRPr lang="tr-TR" sz="4400" b="1" dirty="0">
              <a:latin typeface="+mn-lt"/>
              <a:ea typeface="+mn-ea"/>
            </a:endParaRPr>
          </a:p>
        </p:txBody>
      </p:sp>
      <p:sp>
        <p:nvSpPr>
          <p:cNvPr id="5" name="Metin kutusu 1"/>
          <p:cNvSpPr txBox="1"/>
          <p:nvPr/>
        </p:nvSpPr>
        <p:spPr>
          <a:xfrm>
            <a:off x="2411760" y="4712444"/>
            <a:ext cx="44644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smtClean="0">
                <a:ea typeface="+mn-ea"/>
                <a:cs typeface="Calibri" pitchFamily="34" charset="0"/>
              </a:rPr>
              <a:t>MAYIS 2016</a:t>
            </a:r>
            <a:endParaRPr lang="tr-TR" sz="3200" b="1" dirty="0">
              <a:ea typeface="+mn-ea"/>
              <a:cs typeface="Calibri" pitchFamily="34" charset="0"/>
            </a:endParaRPr>
          </a:p>
          <a:p>
            <a:pPr algn="ctr"/>
            <a:r>
              <a:rPr lang="tr-TR" sz="3200" b="1" dirty="0" smtClean="0">
                <a:ea typeface="+mn-ea"/>
                <a:cs typeface="Calibri" pitchFamily="34" charset="0"/>
              </a:rPr>
              <a:t>  BARTIN</a:t>
            </a:r>
            <a:endParaRPr lang="tr-TR" sz="3200" b="1" dirty="0">
              <a:ea typeface="+mn-ea"/>
              <a:cs typeface="Calibri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0"/>
            <a:ext cx="2596344" cy="1640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0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       İŞLETME KURULUŞ DESTEĞİ                                             2.000-TL</a:t>
            </a:r>
            <a:endParaRPr lang="tr-TR" sz="2000" b="1" dirty="0">
              <a:solidFill>
                <a:schemeClr val="accent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403648" y="1896047"/>
            <a:ext cx="7128792" cy="4184549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None/>
            </a:pPr>
            <a:r>
              <a:rPr lang="tr-TR" sz="2000" dirty="0" smtClean="0">
                <a:latin typeface="Calibri" pitchFamily="34" charset="0"/>
                <a:cs typeface="Calibri" pitchFamily="34" charset="0"/>
              </a:rPr>
              <a:t>      </a:t>
            </a:r>
          </a:p>
          <a:p>
            <a:pPr algn="just">
              <a:lnSpc>
                <a:spcPct val="150000"/>
              </a:lnSpc>
              <a:buNone/>
            </a:pPr>
            <a:r>
              <a:rPr lang="tr-TR" sz="2000" dirty="0" smtClean="0">
                <a:latin typeface="Calibri" pitchFamily="34" charset="0"/>
                <a:cs typeface="Calibri" pitchFamily="34" charset="0"/>
              </a:rPr>
              <a:t>      İşletme kuruluş giderleri için herhangi bir gider belgesi aranmaksızın geri ödemesiz olarak 2.000 (iki bin) TL destek sağlanır</a:t>
            </a:r>
            <a:endParaRPr lang="tr-TR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16F97C-866D-4F85-A1F6-DDF39F62CB6A}" type="slidenum">
              <a:rPr lang="en-CA" smtClean="0"/>
              <a:pPr>
                <a:defRPr/>
              </a:pPr>
              <a:t>10</a:t>
            </a:fld>
            <a:endParaRPr lang="en-CA"/>
          </a:p>
        </p:txBody>
      </p:sp>
      <p:sp>
        <p:nvSpPr>
          <p:cNvPr id="5" name="4 Yuvarlatılmış Dikdörtgen"/>
          <p:cNvSpPr/>
          <p:nvPr/>
        </p:nvSpPr>
        <p:spPr>
          <a:xfrm>
            <a:off x="5796136" y="0"/>
            <a:ext cx="3347864" cy="75200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solidFill>
                  <a:schemeClr val="accent2">
                    <a:lumMod val="75000"/>
                  </a:schemeClr>
                </a:solidFill>
              </a:rPr>
              <a:t>YENİ GİRİŞİMCİ DESTEĞİ</a:t>
            </a:r>
            <a:endParaRPr lang="tr-TR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5 Sağ Ok"/>
          <p:cNvSpPr/>
          <p:nvPr/>
        </p:nvSpPr>
        <p:spPr>
          <a:xfrm>
            <a:off x="5148064" y="1544092"/>
            <a:ext cx="1872208" cy="216024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403648" y="1400076"/>
            <a:ext cx="7211962" cy="699544"/>
          </a:xfrm>
        </p:spPr>
        <p:txBody>
          <a:bodyPr>
            <a:noAutofit/>
          </a:bodyPr>
          <a:lstStyle/>
          <a:p>
            <a:r>
              <a:rPr lang="tr-TR" sz="20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KURULUŞ DÖNEMİ MAKİNE, TEÇHİZAT, YAZILIM VE OFİS DONANIM DESTEĞİ                                                                                      18.000-TL</a:t>
            </a:r>
            <a:endParaRPr lang="tr-TR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403648" y="2408188"/>
            <a:ext cx="7128792" cy="3744416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tr-TR" sz="2000" dirty="0" smtClean="0">
                <a:latin typeface="Calibri" pitchFamily="34" charset="0"/>
                <a:cs typeface="Calibri" pitchFamily="34" charset="0"/>
              </a:rPr>
              <a:t>İşletmenin kuruluş tarihinden itibaren 24 (</a:t>
            </a:r>
            <a:r>
              <a:rPr lang="tr-TR" sz="2000" dirty="0" err="1" smtClean="0">
                <a:latin typeface="Calibri" pitchFamily="34" charset="0"/>
                <a:cs typeface="Calibri" pitchFamily="34" charset="0"/>
              </a:rPr>
              <a:t>yirmidört</a:t>
            </a:r>
            <a:r>
              <a:rPr lang="tr-TR" sz="2000" dirty="0" smtClean="0">
                <a:latin typeface="Calibri" pitchFamily="34" charset="0"/>
                <a:cs typeface="Calibri" pitchFamily="34" charset="0"/>
              </a:rPr>
              <a:t>) ay içinde satın alınan/alınacak makine, teçhizat, yazılım ve ofis donanımları için geri ödemesiz olarak verilen bu desteğin üst limiti 18.000 (</a:t>
            </a:r>
            <a:r>
              <a:rPr lang="tr-TR" sz="2000" dirty="0" err="1" smtClean="0">
                <a:latin typeface="Calibri" pitchFamily="34" charset="0"/>
                <a:cs typeface="Calibri" pitchFamily="34" charset="0"/>
              </a:rPr>
              <a:t>onsekiz</a:t>
            </a:r>
            <a:r>
              <a:rPr lang="tr-TR" sz="2000" dirty="0" smtClean="0">
                <a:latin typeface="Calibri" pitchFamily="34" charset="0"/>
                <a:cs typeface="Calibri" pitchFamily="34" charset="0"/>
              </a:rPr>
              <a:t> bin) TL’dir</a:t>
            </a:r>
          </a:p>
          <a:p>
            <a:pPr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tr-TR" sz="2000" dirty="0" smtClean="0">
                <a:latin typeface="Calibri" pitchFamily="34" charset="0"/>
                <a:cs typeface="Calibri" pitchFamily="34" charset="0"/>
              </a:rPr>
              <a:t>Destek kapsamında satın alınan/alınacak makine-teçhizat yeni veya ilk kullanıcı için düzenlenen satış faturası tarihi itibariyle en fazla 3 (üç) yaşında olabilir</a:t>
            </a:r>
            <a:endParaRPr lang="tr-TR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16F97C-866D-4F85-A1F6-DDF39F62CB6A}" type="slidenum">
              <a:rPr lang="en-CA" smtClean="0"/>
              <a:pPr>
                <a:defRPr/>
              </a:pPr>
              <a:t>11</a:t>
            </a:fld>
            <a:endParaRPr lang="en-CA"/>
          </a:p>
        </p:txBody>
      </p:sp>
      <p:sp>
        <p:nvSpPr>
          <p:cNvPr id="5" name="4 Yuvarlatılmış Dikdörtgen"/>
          <p:cNvSpPr/>
          <p:nvPr/>
        </p:nvSpPr>
        <p:spPr>
          <a:xfrm>
            <a:off x="5796136" y="0"/>
            <a:ext cx="3347864" cy="75200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solidFill>
                  <a:schemeClr val="accent2">
                    <a:lumMod val="75000"/>
                  </a:schemeClr>
                </a:solidFill>
              </a:rPr>
              <a:t>YENİ GİRİŞİMCİ DESTEĞİ</a:t>
            </a:r>
            <a:endParaRPr lang="tr-TR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5 Sağ Ok"/>
          <p:cNvSpPr/>
          <p:nvPr/>
        </p:nvSpPr>
        <p:spPr>
          <a:xfrm>
            <a:off x="4067944" y="1832124"/>
            <a:ext cx="1872208" cy="216024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403648" y="679996"/>
            <a:ext cx="7211962" cy="1138767"/>
          </a:xfrm>
        </p:spPr>
        <p:txBody>
          <a:bodyPr>
            <a:normAutofit/>
          </a:bodyPr>
          <a:lstStyle/>
          <a:p>
            <a:r>
              <a:rPr lang="tr-TR" sz="20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İŞLETME GİDERLERİ DESTEĞİ                                                    30.000-TL</a:t>
            </a:r>
            <a:endParaRPr lang="tr-TR" sz="2000" b="1" dirty="0">
              <a:solidFill>
                <a:schemeClr val="accent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tr-TR" sz="2000" dirty="0" smtClean="0">
                <a:latin typeface="Calibri" pitchFamily="34" charset="0"/>
                <a:cs typeface="Calibri" pitchFamily="34" charset="0"/>
              </a:rPr>
              <a:t>Desteğin başlangıç tarihinden itibaren 24 (yirmi dört) ay içinde gerçekleşen işletme giderlerine yönelik geri ödemesiz olarak verilen desteğin üst limiti her ay için 5.000 (</a:t>
            </a:r>
            <a:r>
              <a:rPr lang="tr-TR" sz="2000" smtClean="0">
                <a:latin typeface="Calibri" pitchFamily="34" charset="0"/>
                <a:cs typeface="Calibri" pitchFamily="34" charset="0"/>
              </a:rPr>
              <a:t>Beşbin) </a:t>
            </a:r>
            <a:r>
              <a:rPr lang="tr-TR" sz="2000" dirty="0" smtClean="0">
                <a:latin typeface="Calibri" pitchFamily="34" charset="0"/>
                <a:cs typeface="Calibri" pitchFamily="34" charset="0"/>
              </a:rPr>
              <a:t>TL olmak üzere toplam 30.000 (otuz bin) TL’dir</a:t>
            </a:r>
          </a:p>
          <a:p>
            <a:pPr marL="0"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tr-TR" dirty="0" smtClean="0">
                <a:latin typeface="Calibri" pitchFamily="34" charset="0"/>
                <a:cs typeface="Calibri" pitchFamily="34" charset="0"/>
              </a:rPr>
              <a:t> </a:t>
            </a:r>
            <a:endParaRPr lang="tr-TR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16F97C-866D-4F85-A1F6-DDF39F62CB6A}" type="slidenum">
              <a:rPr lang="en-CA" smtClean="0"/>
              <a:pPr>
                <a:defRPr/>
              </a:pPr>
              <a:t>12</a:t>
            </a:fld>
            <a:endParaRPr lang="en-CA"/>
          </a:p>
        </p:txBody>
      </p:sp>
      <p:sp>
        <p:nvSpPr>
          <p:cNvPr id="5" name="4 Yuvarlatılmış Dikdörtgen"/>
          <p:cNvSpPr/>
          <p:nvPr/>
        </p:nvSpPr>
        <p:spPr>
          <a:xfrm>
            <a:off x="5796136" y="0"/>
            <a:ext cx="3347864" cy="75200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solidFill>
                  <a:schemeClr val="accent2">
                    <a:lumMod val="75000"/>
                  </a:schemeClr>
                </a:solidFill>
              </a:rPr>
              <a:t>YENİ GİRİŞİMCİ DESTEĞİ</a:t>
            </a:r>
            <a:endParaRPr lang="tr-TR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5 Sağ Ok"/>
          <p:cNvSpPr/>
          <p:nvPr/>
        </p:nvSpPr>
        <p:spPr>
          <a:xfrm>
            <a:off x="4932040" y="1544092"/>
            <a:ext cx="1872208" cy="216024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403648" y="679996"/>
            <a:ext cx="7211962" cy="1138767"/>
          </a:xfrm>
        </p:spPr>
        <p:txBody>
          <a:bodyPr>
            <a:normAutofit/>
          </a:bodyPr>
          <a:lstStyle/>
          <a:p>
            <a:r>
              <a:rPr lang="tr-TR" sz="20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İŞLETME GİDERLERİ DESTEĞİ                                                    30.000-TL</a:t>
            </a:r>
            <a:endParaRPr lang="tr-TR" sz="2000" b="1" dirty="0">
              <a:solidFill>
                <a:schemeClr val="accent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tr-TR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tr-TR" sz="2000" dirty="0" smtClean="0">
                <a:latin typeface="Calibri" pitchFamily="34" charset="0"/>
                <a:cs typeface="Calibri" pitchFamily="34" charset="0"/>
              </a:rPr>
              <a:t>Aşağıda belirtilenler işletme gideri olarak sayılır:</a:t>
            </a:r>
          </a:p>
          <a:p>
            <a:pPr marL="0"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FontTx/>
              <a:buChar char="-"/>
            </a:pPr>
            <a:r>
              <a:rPr lang="tr-TR" sz="2000" dirty="0" smtClean="0">
                <a:latin typeface="Calibri" pitchFamily="34" charset="0"/>
                <a:cs typeface="Calibri" pitchFamily="34" charset="0"/>
              </a:rPr>
              <a:t>Personel net ücretleri (yeni istihdam şartı aranmaz, asgari geçim indirimi, ikramiye, prim vb. ek ödemeler net ücrete dâhil edilmez.), </a:t>
            </a:r>
          </a:p>
          <a:p>
            <a:pPr marL="0"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FontTx/>
              <a:buChar char="-"/>
            </a:pPr>
            <a:r>
              <a:rPr lang="tr-TR" sz="2000" dirty="0" smtClean="0">
                <a:latin typeface="Calibri" pitchFamily="34" charset="0"/>
                <a:cs typeface="Calibri" pitchFamily="34" charset="0"/>
              </a:rPr>
              <a:t>İşyeri kirası (stopaj ve ortak giderler hariç)</a:t>
            </a:r>
            <a:endParaRPr lang="tr-TR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16F97C-866D-4F85-A1F6-DDF39F62CB6A}" type="slidenum">
              <a:rPr lang="en-CA" smtClean="0"/>
              <a:pPr>
                <a:defRPr/>
              </a:pPr>
              <a:t>13</a:t>
            </a:fld>
            <a:endParaRPr lang="en-CA"/>
          </a:p>
        </p:txBody>
      </p:sp>
      <p:sp>
        <p:nvSpPr>
          <p:cNvPr id="5" name="4 Yuvarlatılmış Dikdörtgen"/>
          <p:cNvSpPr/>
          <p:nvPr/>
        </p:nvSpPr>
        <p:spPr>
          <a:xfrm>
            <a:off x="5796136" y="0"/>
            <a:ext cx="3347864" cy="75200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solidFill>
                  <a:schemeClr val="accent2">
                    <a:lumMod val="75000"/>
                  </a:schemeClr>
                </a:solidFill>
              </a:rPr>
              <a:t>YENİ GİRİŞİMCİ DESTEĞİ</a:t>
            </a:r>
            <a:endParaRPr lang="tr-TR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5 Sağ Ok"/>
          <p:cNvSpPr/>
          <p:nvPr/>
        </p:nvSpPr>
        <p:spPr>
          <a:xfrm>
            <a:off x="4932040" y="1544092"/>
            <a:ext cx="1872208" cy="216024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403648" y="679996"/>
            <a:ext cx="7211962" cy="1138767"/>
          </a:xfrm>
        </p:spPr>
        <p:txBody>
          <a:bodyPr>
            <a:normAutofit/>
          </a:bodyPr>
          <a:lstStyle/>
          <a:p>
            <a:r>
              <a:rPr lang="tr-TR" sz="20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NOT</a:t>
            </a:r>
            <a:endParaRPr lang="tr-TR" sz="2000" b="1" dirty="0">
              <a:solidFill>
                <a:schemeClr val="accent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tr-TR" sz="2000" dirty="0" smtClean="0">
                <a:latin typeface="Calibri" pitchFamily="34" charset="0"/>
                <a:cs typeface="Calibri" pitchFamily="34" charset="0"/>
              </a:rPr>
              <a:t>Kuruluş Dönemi Makine, Teçhizat, Yazılım ve Ofis Donanım Desteği ile İşletme Giderleri Desteği üst limitleri; bu destek unsurları için belirlenen üst limitlerin toplamını aşmamak üzere ihtiyaç duyulması halinde Kurul Kararı ile % 50 (elli)’ye kadar arttırılabilir. Bu durumda Kuruluş Dönemi Makine, Teçhizat, Yazılım ve Ofis Donanım Desteğinin üst limiti 27.000 (</a:t>
            </a:r>
            <a:r>
              <a:rPr lang="tr-TR" sz="2000" dirty="0" err="1" smtClean="0">
                <a:latin typeface="Calibri" pitchFamily="34" charset="0"/>
                <a:cs typeface="Calibri" pitchFamily="34" charset="0"/>
              </a:rPr>
              <a:t>yirmiyedibin</a:t>
            </a:r>
            <a:r>
              <a:rPr lang="tr-TR" sz="2000" dirty="0" smtClean="0">
                <a:latin typeface="Calibri" pitchFamily="34" charset="0"/>
                <a:cs typeface="Calibri" pitchFamily="34" charset="0"/>
              </a:rPr>
              <a:t>) TL, İşletme Giderleri Desteği üst limiti 45.000 (</a:t>
            </a:r>
            <a:r>
              <a:rPr lang="tr-TR" sz="2000" dirty="0" err="1" smtClean="0">
                <a:latin typeface="Calibri" pitchFamily="34" charset="0"/>
                <a:cs typeface="Calibri" pitchFamily="34" charset="0"/>
              </a:rPr>
              <a:t>kırkbeş</a:t>
            </a:r>
            <a:r>
              <a:rPr lang="tr-TR" sz="2000" dirty="0" smtClean="0">
                <a:latin typeface="Calibri" pitchFamily="34" charset="0"/>
                <a:cs typeface="Calibri" pitchFamily="34" charset="0"/>
              </a:rPr>
              <a:t> bin) TL ve her iki desteğin üst limitleri toplamı ise 48.000 (</a:t>
            </a:r>
            <a:r>
              <a:rPr lang="tr-TR" sz="2000" dirty="0" err="1" smtClean="0">
                <a:latin typeface="Calibri" pitchFamily="34" charset="0"/>
                <a:cs typeface="Calibri" pitchFamily="34" charset="0"/>
              </a:rPr>
              <a:t>kırksekiz</a:t>
            </a:r>
            <a:r>
              <a:rPr lang="tr-TR" sz="2000" dirty="0" smtClean="0">
                <a:latin typeface="Calibri" pitchFamily="34" charset="0"/>
                <a:cs typeface="Calibri" pitchFamily="34" charset="0"/>
              </a:rPr>
              <a:t> bin) TL’yi geçemez</a:t>
            </a:r>
            <a:endParaRPr lang="tr-TR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16F97C-866D-4F85-A1F6-DDF39F62CB6A}" type="slidenum">
              <a:rPr lang="en-CA" smtClean="0"/>
              <a:pPr>
                <a:defRPr/>
              </a:pPr>
              <a:t>14</a:t>
            </a:fld>
            <a:endParaRPr lang="en-CA"/>
          </a:p>
        </p:txBody>
      </p:sp>
      <p:sp>
        <p:nvSpPr>
          <p:cNvPr id="5" name="4 Yuvarlatılmış Dikdörtgen"/>
          <p:cNvSpPr/>
          <p:nvPr/>
        </p:nvSpPr>
        <p:spPr>
          <a:xfrm>
            <a:off x="5796136" y="0"/>
            <a:ext cx="3347864" cy="75200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solidFill>
                  <a:schemeClr val="accent2">
                    <a:lumMod val="75000"/>
                  </a:schemeClr>
                </a:solidFill>
              </a:rPr>
              <a:t>YENİ GİRİŞİMCİ DESTEĞİ</a:t>
            </a:r>
            <a:endParaRPr lang="tr-TR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403648" y="679996"/>
            <a:ext cx="7211962" cy="1138767"/>
          </a:xfrm>
        </p:spPr>
        <p:txBody>
          <a:bodyPr>
            <a:normAutofit/>
          </a:bodyPr>
          <a:lstStyle/>
          <a:p>
            <a:r>
              <a:rPr lang="tr-TR" sz="20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ÖRNEK</a:t>
            </a:r>
            <a:endParaRPr lang="tr-TR" sz="2000" b="1" dirty="0">
              <a:solidFill>
                <a:schemeClr val="accent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600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KURULUŞ DÖNEMİ MAKİNE, TEÇHİZAT, YAZILIM VE OFİS DONANIM DESTEĞİ  </a:t>
            </a:r>
            <a:r>
              <a:rPr lang="tr-TR" sz="1600" u="sng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18.000</a:t>
            </a:r>
          </a:p>
          <a:p>
            <a:pPr mar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600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İŞLETME GİDERLERİ DESTEĞİ                                                                                      </a:t>
            </a:r>
            <a:r>
              <a:rPr lang="tr-TR" sz="1600" u="sng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30.000</a:t>
            </a:r>
          </a:p>
          <a:p>
            <a:pPr mar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600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TOPLAM                                                                                                                          </a:t>
            </a:r>
            <a:r>
              <a:rPr lang="tr-TR" sz="1600" u="sng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48.000</a:t>
            </a:r>
          </a:p>
          <a:p>
            <a:pPr marL="0" algn="just">
              <a:spcBef>
                <a:spcPts val="0"/>
              </a:spcBef>
              <a:spcAft>
                <a:spcPts val="0"/>
              </a:spcAft>
              <a:buNone/>
            </a:pPr>
            <a:endParaRPr lang="tr-TR" sz="1600" u="sng" dirty="0" smtClean="0">
              <a:solidFill>
                <a:srgbClr val="7030A0"/>
              </a:solidFill>
              <a:latin typeface="Calibri" pitchFamily="34" charset="0"/>
              <a:cs typeface="Calibri" pitchFamily="34" charset="0"/>
            </a:endParaRPr>
          </a:p>
          <a:p>
            <a:pPr marL="0" algn="just">
              <a:spcBef>
                <a:spcPts val="0"/>
              </a:spcBef>
              <a:spcAft>
                <a:spcPts val="0"/>
              </a:spcAft>
              <a:buNone/>
            </a:pPr>
            <a:endParaRPr lang="tr-TR" sz="1600" u="sng" dirty="0" smtClean="0">
              <a:solidFill>
                <a:srgbClr val="7030A0"/>
              </a:solidFill>
              <a:latin typeface="Calibri" pitchFamily="34" charset="0"/>
              <a:cs typeface="Calibri" pitchFamily="34" charset="0"/>
            </a:endParaRPr>
          </a:p>
          <a:p>
            <a:pPr mar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600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KURULUŞ DÖNEMİ MAKİNE,TEÇHİZAT, YAZILIM VE OFİS DONANIM DESTEĞİ    </a:t>
            </a:r>
            <a:r>
              <a:rPr lang="tr-TR" sz="1600" u="sng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27.000</a:t>
            </a:r>
          </a:p>
          <a:p>
            <a:pPr mar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600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İŞLETME GİDERLERİ DESTEĞİ                                                                                       </a:t>
            </a:r>
            <a:r>
              <a:rPr lang="tr-TR" sz="1600" u="sng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21.000</a:t>
            </a:r>
          </a:p>
          <a:p>
            <a:pPr mar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600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TOPLAM                                                                                                                          </a:t>
            </a:r>
            <a:r>
              <a:rPr lang="tr-TR" sz="1600" u="sng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48.000</a:t>
            </a:r>
          </a:p>
          <a:p>
            <a:pPr marL="0" algn="just">
              <a:spcBef>
                <a:spcPts val="0"/>
              </a:spcBef>
              <a:spcAft>
                <a:spcPts val="0"/>
              </a:spcAft>
              <a:buNone/>
            </a:pPr>
            <a:endParaRPr lang="tr-TR" sz="1600" u="sng" dirty="0" smtClean="0">
              <a:solidFill>
                <a:srgbClr val="7030A0"/>
              </a:solidFill>
              <a:latin typeface="Calibri" pitchFamily="34" charset="0"/>
              <a:cs typeface="Calibri" pitchFamily="34" charset="0"/>
            </a:endParaRPr>
          </a:p>
          <a:p>
            <a:pPr marL="0" algn="just">
              <a:spcBef>
                <a:spcPts val="0"/>
              </a:spcBef>
              <a:spcAft>
                <a:spcPts val="0"/>
              </a:spcAft>
              <a:buNone/>
            </a:pPr>
            <a:endParaRPr lang="tr-TR" sz="1600" u="sng" dirty="0" smtClean="0">
              <a:solidFill>
                <a:srgbClr val="7030A0"/>
              </a:solidFill>
              <a:latin typeface="Calibri" pitchFamily="34" charset="0"/>
              <a:cs typeface="Calibri" pitchFamily="34" charset="0"/>
            </a:endParaRPr>
          </a:p>
          <a:p>
            <a:pPr mar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600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KURULUŞ DÖNEMİ MAKİNE,TEÇHİZAT, YAZILIM VE OFİS DONANIM DESTEĞİ     </a:t>
            </a:r>
            <a:r>
              <a:rPr lang="tr-TR" sz="1600" u="sng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3.000</a:t>
            </a:r>
          </a:p>
          <a:p>
            <a:pPr mar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600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İŞLETME GİDERLERİ DESTEĞİ                                                                                      45.000</a:t>
            </a:r>
            <a:endParaRPr lang="tr-TR" sz="1600" u="sng" dirty="0" smtClean="0">
              <a:solidFill>
                <a:srgbClr val="7030A0"/>
              </a:solidFill>
              <a:latin typeface="Calibri" pitchFamily="34" charset="0"/>
              <a:cs typeface="Calibri" pitchFamily="34" charset="0"/>
            </a:endParaRPr>
          </a:p>
          <a:p>
            <a:pPr mar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600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TOPLAM                                                                                                                          </a:t>
            </a:r>
            <a:r>
              <a:rPr lang="tr-TR" sz="1600" u="sng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48.000</a:t>
            </a:r>
          </a:p>
          <a:p>
            <a:pPr marL="0" algn="just">
              <a:spcBef>
                <a:spcPts val="0"/>
              </a:spcBef>
              <a:spcAft>
                <a:spcPts val="0"/>
              </a:spcAft>
              <a:buNone/>
            </a:pPr>
            <a:endParaRPr lang="tr-TR" sz="1600" u="sng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16F97C-866D-4F85-A1F6-DDF39F62CB6A}" type="slidenum">
              <a:rPr lang="en-CA" smtClean="0"/>
              <a:pPr>
                <a:defRPr/>
              </a:pPr>
              <a:t>15</a:t>
            </a:fld>
            <a:endParaRPr lang="en-CA"/>
          </a:p>
        </p:txBody>
      </p:sp>
      <p:sp>
        <p:nvSpPr>
          <p:cNvPr id="5" name="4 Yuvarlatılmış Dikdörtgen"/>
          <p:cNvSpPr/>
          <p:nvPr/>
        </p:nvSpPr>
        <p:spPr>
          <a:xfrm>
            <a:off x="5796136" y="0"/>
            <a:ext cx="3347864" cy="75200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solidFill>
                  <a:schemeClr val="accent2">
                    <a:lumMod val="75000"/>
                  </a:schemeClr>
                </a:solidFill>
              </a:rPr>
              <a:t>YENİ GİRİŞİMCİ DESTEĞİ</a:t>
            </a:r>
            <a:endParaRPr lang="tr-TR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403648" y="679996"/>
            <a:ext cx="7211962" cy="1138767"/>
          </a:xfrm>
        </p:spPr>
        <p:txBody>
          <a:bodyPr>
            <a:normAutofit/>
          </a:bodyPr>
          <a:lstStyle/>
          <a:p>
            <a:r>
              <a:rPr lang="tr-TR" sz="20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SABİT YATIRIM DESTEĞİ (GERİ ÖDEMELİ)                            100.000-TL</a:t>
            </a:r>
            <a:endParaRPr lang="tr-TR" sz="2000" b="1" dirty="0">
              <a:solidFill>
                <a:schemeClr val="accent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tr-TR" sz="2000" dirty="0" smtClean="0">
                <a:latin typeface="Calibri" pitchFamily="34" charset="0"/>
                <a:cs typeface="Calibri" pitchFamily="34" charset="0"/>
              </a:rPr>
              <a:t>Desteğin başlangıç tarihinden itibaren 24 (yirmi dört) ay içinde satın alınacak makine, teçhizat ve yazılım için teminat karşılığı geri ödemeli olarak verilen bu desteğin üst limiti 100.000 (yüz bin) TL’dir</a:t>
            </a:r>
          </a:p>
          <a:p>
            <a:pPr marL="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tr-TR" sz="2000" dirty="0" smtClean="0">
                <a:latin typeface="Calibri" pitchFamily="34" charset="0"/>
                <a:cs typeface="Calibri" pitchFamily="34" charset="0"/>
              </a:rPr>
              <a:t>Destek kapsamında satın alınan/alınacak makine-teçhizat yeni veya ilk kullanıcı için düzenlenen satış faturası tarihi itibariyle en fazla 3 (üç) yaşında olabilir. 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16F97C-866D-4F85-A1F6-DDF39F62CB6A}" type="slidenum">
              <a:rPr lang="en-CA" smtClean="0"/>
              <a:pPr>
                <a:defRPr/>
              </a:pPr>
              <a:t>16</a:t>
            </a:fld>
            <a:endParaRPr lang="en-CA"/>
          </a:p>
        </p:txBody>
      </p:sp>
      <p:sp>
        <p:nvSpPr>
          <p:cNvPr id="5" name="4 Yuvarlatılmış Dikdörtgen"/>
          <p:cNvSpPr/>
          <p:nvPr/>
        </p:nvSpPr>
        <p:spPr>
          <a:xfrm>
            <a:off x="5796136" y="0"/>
            <a:ext cx="3347864" cy="75200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solidFill>
                  <a:schemeClr val="accent2">
                    <a:lumMod val="75000"/>
                  </a:schemeClr>
                </a:solidFill>
              </a:rPr>
              <a:t>YENİ GİRİŞİMCİ DESTEĞİ</a:t>
            </a:r>
            <a:endParaRPr lang="tr-TR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5 Sağ Ok"/>
          <p:cNvSpPr/>
          <p:nvPr/>
        </p:nvSpPr>
        <p:spPr>
          <a:xfrm>
            <a:off x="5868144" y="1544092"/>
            <a:ext cx="1368152" cy="144016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403648" y="679996"/>
            <a:ext cx="7211962" cy="1138767"/>
          </a:xfrm>
        </p:spPr>
        <p:txBody>
          <a:bodyPr>
            <a:normAutofit/>
          </a:bodyPr>
          <a:lstStyle/>
          <a:p>
            <a:r>
              <a:rPr lang="tr-TR" sz="20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SABİT YATIRIM DESTEĞİ (GERİ ÖDEMELİ)                            100.000-TL</a:t>
            </a:r>
            <a:endParaRPr lang="tr-TR" sz="2000" b="1" dirty="0">
              <a:solidFill>
                <a:schemeClr val="accent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tr-TR" sz="2000" dirty="0" smtClean="0">
                <a:latin typeface="Calibri" pitchFamily="34" charset="0"/>
                <a:cs typeface="Calibri" pitchFamily="34" charset="0"/>
              </a:rPr>
              <a:t>Geri ödemeli destek kapsamında yapılacak geri ödemeler, desteğin başlangıç tarihinden sonraki 30 (otuz) ayı ödemesiz olmak üzere, 3 (üç)’er aylık dönemler halinde 8 (sekiz) eşit taksitte yapılır</a:t>
            </a:r>
          </a:p>
          <a:p>
            <a:pPr marL="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tr-TR" sz="2000" dirty="0" smtClean="0">
                <a:latin typeface="Calibri" pitchFamily="34" charset="0"/>
                <a:cs typeface="Calibri" pitchFamily="34" charset="0"/>
              </a:rPr>
              <a:t>Geri ödemeler zamanında ödendiği takdirde, işletmeye verilen geri ödemeli desteklerde faiz ve komisyon uygulanmaz. </a:t>
            </a:r>
            <a:endParaRPr lang="tr-TR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16F97C-866D-4F85-A1F6-DDF39F62CB6A}" type="slidenum">
              <a:rPr lang="en-CA" smtClean="0"/>
              <a:pPr>
                <a:defRPr/>
              </a:pPr>
              <a:t>17</a:t>
            </a:fld>
            <a:endParaRPr lang="en-CA"/>
          </a:p>
        </p:txBody>
      </p:sp>
      <p:sp>
        <p:nvSpPr>
          <p:cNvPr id="5" name="4 Yuvarlatılmış Dikdörtgen"/>
          <p:cNvSpPr/>
          <p:nvPr/>
        </p:nvSpPr>
        <p:spPr>
          <a:xfrm>
            <a:off x="5796136" y="0"/>
            <a:ext cx="3347864" cy="75200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solidFill>
                  <a:schemeClr val="accent2">
                    <a:lumMod val="75000"/>
                  </a:schemeClr>
                </a:solidFill>
              </a:rPr>
              <a:t>YENİ GİRİŞİMCİ DESTEĞİ</a:t>
            </a:r>
            <a:endParaRPr lang="tr-TR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5 Sağ Ok"/>
          <p:cNvSpPr/>
          <p:nvPr/>
        </p:nvSpPr>
        <p:spPr>
          <a:xfrm>
            <a:off x="5796136" y="1544092"/>
            <a:ext cx="1368152" cy="144016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403648" y="1328069"/>
            <a:ext cx="7128792" cy="4542276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tr-TR" sz="3600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pPr algn="ctr">
              <a:buNone/>
            </a:pPr>
            <a:endParaRPr lang="tr-TR" sz="3600" dirty="0" smtClean="0">
              <a:solidFill>
                <a:schemeClr val="bg2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buNone/>
            </a:pPr>
            <a:endParaRPr lang="tr-TR" sz="3600" dirty="0" smtClean="0">
              <a:solidFill>
                <a:schemeClr val="bg2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buNone/>
            </a:pPr>
            <a:endParaRPr lang="tr-TR" sz="3600" dirty="0" smtClean="0">
              <a:solidFill>
                <a:schemeClr val="bg2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buNone/>
            </a:pPr>
            <a:endParaRPr lang="tr-TR" sz="3600" dirty="0" smtClean="0">
              <a:solidFill>
                <a:schemeClr val="bg2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buNone/>
            </a:pPr>
            <a:r>
              <a:rPr lang="tr-TR" sz="36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TEŞEKKÜRLER…</a:t>
            </a:r>
          </a:p>
          <a:p>
            <a:pPr algn="ctr">
              <a:buNone/>
            </a:pPr>
            <a:r>
              <a:rPr lang="tr-TR" sz="3600" dirty="0" err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abdurrahman</a:t>
            </a:r>
            <a:r>
              <a:rPr lang="tr-TR" sz="36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.usta@</a:t>
            </a:r>
            <a:r>
              <a:rPr lang="tr-TR" sz="3600" dirty="0" err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kosgeb</a:t>
            </a:r>
            <a:r>
              <a:rPr lang="tr-TR" sz="36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.gov.tr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16F97C-866D-4F85-A1F6-DDF39F62CB6A}" type="slidenum">
              <a:rPr lang="en-CA" smtClean="0"/>
              <a:pPr>
                <a:defRPr/>
              </a:pPr>
              <a:t>18</a:t>
            </a:fld>
            <a:endParaRPr lang="en-CA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752004"/>
            <a:ext cx="3419475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cdn.skollworldforum.org/wp-content/uploads/social_edge_images/distributionmodels_300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5897089"/>
            <a:ext cx="1051522" cy="9253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http://www.tradeandexportme.com/wp-content/uploads/2013/05/SME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946" y="3169981"/>
            <a:ext cx="775231" cy="62319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175940"/>
            <a:ext cx="720080" cy="50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3 Metin kutusu"/>
          <p:cNvSpPr txBox="1"/>
          <p:nvPr/>
        </p:nvSpPr>
        <p:spPr>
          <a:xfrm>
            <a:off x="1314798" y="168310"/>
            <a:ext cx="6768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rgbClr val="00BAD9"/>
                </a:solidFill>
              </a:rPr>
              <a:t>KOSGEB DESTEK PROGRAMLARI</a:t>
            </a:r>
            <a:endParaRPr lang="tr-TR" sz="2800" b="1" dirty="0">
              <a:solidFill>
                <a:srgbClr val="00BAD9"/>
              </a:solidFill>
            </a:endParaRPr>
          </a:p>
        </p:txBody>
      </p:sp>
      <p:sp>
        <p:nvSpPr>
          <p:cNvPr id="11" name="Metin kutusu 10"/>
          <p:cNvSpPr txBox="1"/>
          <p:nvPr/>
        </p:nvSpPr>
        <p:spPr>
          <a:xfrm>
            <a:off x="3020406" y="2431317"/>
            <a:ext cx="57198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 smtClean="0">
                <a:solidFill>
                  <a:srgbClr val="C00000"/>
                </a:solidFill>
              </a:rPr>
              <a:t>KOBİGEL – KOBİ GELİŞİM DESTEK PROGRAMI </a:t>
            </a:r>
          </a:p>
          <a:p>
            <a:r>
              <a:rPr lang="tr-TR" sz="1400" b="1" dirty="0" smtClean="0">
                <a:solidFill>
                  <a:srgbClr val="00BAD9"/>
                </a:solidFill>
              </a:rPr>
              <a:t> Proje esaslı, </a:t>
            </a:r>
            <a:r>
              <a:rPr lang="tr-TR" sz="1400" b="1" i="1" dirty="0" smtClean="0">
                <a:solidFill>
                  <a:srgbClr val="00BAD9"/>
                </a:solidFill>
              </a:rPr>
              <a:t>Geri Ödemesiz 300.000 TL, Geri Ödemeli 700.000 TL Toplam 1 Milyon TL’ye kadar 1. ve 2. bölgelerde 60, 3.4.5.6 bölgelerde 80 </a:t>
            </a:r>
            <a:endParaRPr lang="tr-TR" sz="1400" b="1" dirty="0">
              <a:solidFill>
                <a:srgbClr val="00BAD9"/>
              </a:solidFill>
            </a:endParaRPr>
          </a:p>
        </p:txBody>
      </p:sp>
      <p:sp>
        <p:nvSpPr>
          <p:cNvPr id="12" name="Metin kutusu 11"/>
          <p:cNvSpPr txBox="1"/>
          <p:nvPr/>
        </p:nvSpPr>
        <p:spPr>
          <a:xfrm>
            <a:off x="3015584" y="4640463"/>
            <a:ext cx="5026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 smtClean="0">
                <a:solidFill>
                  <a:srgbClr val="C00000"/>
                </a:solidFill>
              </a:rPr>
              <a:t>MESLEK KURULUŞU  PROJE DESTEK PROGRAMI</a:t>
            </a:r>
          </a:p>
          <a:p>
            <a:r>
              <a:rPr lang="tr-TR" sz="1400" b="1" i="1" dirty="0" smtClean="0">
                <a:solidFill>
                  <a:srgbClr val="00BAD9"/>
                </a:solidFill>
              </a:rPr>
              <a:t>Proje Esaslı, 150 Bin TL </a:t>
            </a:r>
            <a:r>
              <a:rPr lang="tr-TR" sz="1400" b="1" i="1" dirty="0">
                <a:solidFill>
                  <a:srgbClr val="00BAD9"/>
                </a:solidFill>
              </a:rPr>
              <a:t>%50-%60</a:t>
            </a:r>
            <a:r>
              <a:rPr lang="tr-TR" sz="1400" b="1" i="1" dirty="0" smtClean="0">
                <a:solidFill>
                  <a:srgbClr val="00BAD9"/>
                </a:solidFill>
              </a:rPr>
              <a:t> Meslek Kuruluşu</a:t>
            </a:r>
            <a:endParaRPr lang="tr-TR" sz="1400" b="1" dirty="0">
              <a:solidFill>
                <a:srgbClr val="00BAD9"/>
              </a:solidFill>
            </a:endParaRPr>
          </a:p>
        </p:txBody>
      </p:sp>
      <p:sp>
        <p:nvSpPr>
          <p:cNvPr id="13" name="Metin kutusu 12"/>
          <p:cNvSpPr txBox="1"/>
          <p:nvPr/>
        </p:nvSpPr>
        <p:spPr>
          <a:xfrm>
            <a:off x="2145812" y="1472084"/>
            <a:ext cx="69981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 smtClean="0">
                <a:solidFill>
                  <a:srgbClr val="C00000"/>
                </a:solidFill>
              </a:rPr>
              <a:t>İŞBİRLİĞİ- GÜÇBİRLİĞİ DESTEK PROGRAMI </a:t>
            </a:r>
          </a:p>
          <a:p>
            <a:r>
              <a:rPr lang="tr-TR" sz="1400" b="1" i="1" dirty="0">
                <a:solidFill>
                  <a:srgbClr val="00BAD9"/>
                </a:solidFill>
              </a:rPr>
              <a:t>En az 5 İşletme </a:t>
            </a:r>
            <a:r>
              <a:rPr lang="tr-TR" sz="1400" b="1" i="1" dirty="0" smtClean="0">
                <a:solidFill>
                  <a:srgbClr val="00BAD9"/>
                </a:solidFill>
              </a:rPr>
              <a:t>birlikteliği 300 Bin TL Hibe, Toplam 1 </a:t>
            </a:r>
            <a:r>
              <a:rPr lang="tr-TR" sz="1400" b="1" i="1" dirty="0">
                <a:solidFill>
                  <a:srgbClr val="00BAD9"/>
                </a:solidFill>
              </a:rPr>
              <a:t>Milyon </a:t>
            </a:r>
            <a:r>
              <a:rPr lang="tr-TR" sz="1400" b="1" i="1" dirty="0" smtClean="0">
                <a:solidFill>
                  <a:srgbClr val="00BAD9"/>
                </a:solidFill>
              </a:rPr>
              <a:t>TL</a:t>
            </a:r>
          </a:p>
          <a:p>
            <a:r>
              <a:rPr lang="tr-TR" sz="1400" b="1" i="1" dirty="0" smtClean="0">
                <a:solidFill>
                  <a:srgbClr val="00BAD9"/>
                </a:solidFill>
              </a:rPr>
              <a:t>OY/Y Teknoloji’de En az 3 işletme 300  Bin TL Hibe Toplam 1,5 Milyon TL %50-</a:t>
            </a:r>
            <a:r>
              <a:rPr lang="tr-TR" sz="1400" b="1" i="1" dirty="0">
                <a:solidFill>
                  <a:srgbClr val="00BAD9"/>
                </a:solidFill>
              </a:rPr>
              <a:t>%</a:t>
            </a:r>
            <a:r>
              <a:rPr lang="tr-TR" sz="1400" b="1" i="1" dirty="0" smtClean="0">
                <a:solidFill>
                  <a:srgbClr val="00BAD9"/>
                </a:solidFill>
              </a:rPr>
              <a:t>60</a:t>
            </a:r>
            <a:endParaRPr lang="tr-TR" sz="1400" b="1" i="1" dirty="0">
              <a:solidFill>
                <a:srgbClr val="00BAD9"/>
              </a:solidFill>
            </a:endParaRPr>
          </a:p>
        </p:txBody>
      </p:sp>
      <p:sp>
        <p:nvSpPr>
          <p:cNvPr id="14" name="Metin kutusu 13"/>
          <p:cNvSpPr txBox="1"/>
          <p:nvPr/>
        </p:nvSpPr>
        <p:spPr>
          <a:xfrm>
            <a:off x="1029116" y="909990"/>
            <a:ext cx="71432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 smtClean="0">
                <a:solidFill>
                  <a:srgbClr val="C00000"/>
                </a:solidFill>
              </a:rPr>
              <a:t>ARGE,  İNOVASYON VE ENDÜSTRİYEL UYGULAMA DESTEK PROGRAMI</a:t>
            </a:r>
            <a:r>
              <a:rPr lang="tr-TR" sz="1400" b="1" dirty="0">
                <a:solidFill>
                  <a:srgbClr val="C00000"/>
                </a:solidFill>
              </a:rPr>
              <a:t> </a:t>
            </a:r>
            <a:r>
              <a:rPr lang="tr-TR" sz="1400" b="1" i="1" dirty="0" smtClean="0">
                <a:solidFill>
                  <a:srgbClr val="00BAD9"/>
                </a:solidFill>
              </a:rPr>
              <a:t>Proje Esaslı,  1,5 Milyon TL,   %75 Destek</a:t>
            </a:r>
            <a:endParaRPr lang="tr-TR" sz="1400" b="1" dirty="0">
              <a:solidFill>
                <a:srgbClr val="00BAD9"/>
              </a:solidFill>
            </a:endParaRPr>
          </a:p>
        </p:txBody>
      </p:sp>
      <p:sp>
        <p:nvSpPr>
          <p:cNvPr id="15" name="Metin kutusu 14"/>
          <p:cNvSpPr txBox="1"/>
          <p:nvPr/>
        </p:nvSpPr>
        <p:spPr>
          <a:xfrm>
            <a:off x="3486223" y="3920381"/>
            <a:ext cx="56414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 smtClean="0">
                <a:solidFill>
                  <a:srgbClr val="C00000"/>
                </a:solidFill>
              </a:rPr>
              <a:t>GİRİŞİMCİLİK DESTEK PROGRAMI </a:t>
            </a:r>
          </a:p>
          <a:p>
            <a:r>
              <a:rPr lang="tr-TR" sz="1400" b="1" i="1" smtClean="0">
                <a:solidFill>
                  <a:srgbClr val="00BAD9"/>
                </a:solidFill>
              </a:rPr>
              <a:t>150 </a:t>
            </a:r>
            <a:r>
              <a:rPr lang="tr-TR" sz="1400" b="1" i="1" dirty="0" smtClean="0">
                <a:solidFill>
                  <a:srgbClr val="00BAD9"/>
                </a:solidFill>
              </a:rPr>
              <a:t>Bin TL %60-%70 Kadın, Engelli, Gazi, Şehit Yakını  %80-90</a:t>
            </a:r>
            <a:endParaRPr lang="tr-TR" sz="1400" b="1" i="1" dirty="0">
              <a:solidFill>
                <a:srgbClr val="00BAD9"/>
              </a:solidFill>
            </a:endParaRPr>
          </a:p>
        </p:txBody>
      </p:sp>
      <p:sp>
        <p:nvSpPr>
          <p:cNvPr id="16" name="Metin kutusu 15"/>
          <p:cNvSpPr txBox="1"/>
          <p:nvPr/>
        </p:nvSpPr>
        <p:spPr>
          <a:xfrm>
            <a:off x="1887818" y="5334997"/>
            <a:ext cx="61545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 smtClean="0">
                <a:solidFill>
                  <a:srgbClr val="C00000"/>
                </a:solidFill>
              </a:rPr>
              <a:t>GELİŞEN </a:t>
            </a:r>
            <a:r>
              <a:rPr lang="tr-TR" sz="1400" b="1" dirty="0">
                <a:solidFill>
                  <a:srgbClr val="C00000"/>
                </a:solidFill>
              </a:rPr>
              <a:t>İ</a:t>
            </a:r>
            <a:r>
              <a:rPr lang="tr-TR" sz="1400" b="1" dirty="0" smtClean="0">
                <a:solidFill>
                  <a:srgbClr val="C00000"/>
                </a:solidFill>
              </a:rPr>
              <a:t>ŞLETMELER </a:t>
            </a:r>
            <a:r>
              <a:rPr lang="tr-TR" sz="1400" b="1" dirty="0">
                <a:solidFill>
                  <a:srgbClr val="C00000"/>
                </a:solidFill>
              </a:rPr>
              <a:t>PİYASASI KOBİ DESTEK </a:t>
            </a:r>
            <a:r>
              <a:rPr lang="tr-TR" sz="1400" b="1" dirty="0" smtClean="0">
                <a:solidFill>
                  <a:srgbClr val="C00000"/>
                </a:solidFill>
              </a:rPr>
              <a:t>PROGRAMI</a:t>
            </a:r>
          </a:p>
          <a:p>
            <a:r>
              <a:rPr lang="tr-TR" sz="1400" b="1" i="1" dirty="0" smtClean="0">
                <a:solidFill>
                  <a:srgbClr val="00BAD9"/>
                </a:solidFill>
              </a:rPr>
              <a:t>100 </a:t>
            </a:r>
            <a:r>
              <a:rPr lang="tr-TR" sz="1400" b="1" i="1" dirty="0">
                <a:solidFill>
                  <a:srgbClr val="00BAD9"/>
                </a:solidFill>
              </a:rPr>
              <a:t>Bin </a:t>
            </a:r>
            <a:r>
              <a:rPr lang="tr-TR" sz="1400" b="1" i="1" dirty="0" smtClean="0">
                <a:solidFill>
                  <a:srgbClr val="00BAD9"/>
                </a:solidFill>
              </a:rPr>
              <a:t>TL %75-%100</a:t>
            </a:r>
            <a:endParaRPr lang="tr-TR" sz="1400" b="1" dirty="0">
              <a:solidFill>
                <a:srgbClr val="00BAD9"/>
              </a:solidFill>
            </a:endParaRPr>
          </a:p>
        </p:txBody>
      </p:sp>
      <p:sp>
        <p:nvSpPr>
          <p:cNvPr id="17" name="Metin kutusu 16"/>
          <p:cNvSpPr txBox="1"/>
          <p:nvPr/>
        </p:nvSpPr>
        <p:spPr>
          <a:xfrm>
            <a:off x="4111806" y="3304803"/>
            <a:ext cx="3923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 smtClean="0">
                <a:solidFill>
                  <a:srgbClr val="C00000"/>
                </a:solidFill>
              </a:rPr>
              <a:t>GENEL DESTEK PROGRAMI</a:t>
            </a:r>
          </a:p>
          <a:p>
            <a:r>
              <a:rPr lang="tr-TR" sz="1400" b="1" i="1" dirty="0" smtClean="0">
                <a:solidFill>
                  <a:srgbClr val="00BAD9"/>
                </a:solidFill>
              </a:rPr>
              <a:t>15 Farklı Destek , Başvur-Al, %50-%60 </a:t>
            </a:r>
          </a:p>
        </p:txBody>
      </p:sp>
      <p:pic>
        <p:nvPicPr>
          <p:cNvPr id="1026" name="Picture 2" descr="C:\Users\ahmet.ozyilmaz.KOSGEB\Desktop\zihin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155" y="694651"/>
            <a:ext cx="942461" cy="9763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ahmet.ozyilmaz.KOSGEB\Desktop\Revizyonlar\KOBİ Proje REVİZYON\KOBİ Proje Branding\kurum içi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472117"/>
            <a:ext cx="886180" cy="7773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http://www.infotechaligned.com/wp-content/themes/PureType/timthumb.php?src=http://www.infotechaligned.com/wp-content/uploads/2009/07/puzzle_push.jpg&amp;h=300&amp;w=300&amp;zc=1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408189"/>
            <a:ext cx="1040694" cy="104069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https://www.kobi-line.com.tr/uploaded/filelibs/3009201205.jpg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776375"/>
            <a:ext cx="1162810" cy="8876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http://www.gemebs.com/wp-content/uploads/2015/01/Effecting-Organizational-Culture1-300x225.jpg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9" y="4657862"/>
            <a:ext cx="1048515" cy="7863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http://www.borsaistanbul.com/images/default-source/kurumsal/borsa_istanbul_logo_dikey.png?sfvrsn=0">
            <a:hlinkClick r:id="rId15"/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112276"/>
            <a:ext cx="840234" cy="89634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Metin kutusu 19"/>
          <p:cNvSpPr txBox="1"/>
          <p:nvPr/>
        </p:nvSpPr>
        <p:spPr>
          <a:xfrm>
            <a:off x="1323430" y="5947124"/>
            <a:ext cx="7416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>
                <a:solidFill>
                  <a:srgbClr val="C00000"/>
                </a:solidFill>
              </a:rPr>
              <a:t>ULUSLARARASI KULUÇKA MERKEZİ ve HIZLANDIRICI DESTEK </a:t>
            </a:r>
            <a:r>
              <a:rPr lang="tr-TR" sz="1400" b="1" dirty="0" smtClean="0">
                <a:solidFill>
                  <a:srgbClr val="C00000"/>
                </a:solidFill>
              </a:rPr>
              <a:t>PROGRAMI</a:t>
            </a:r>
          </a:p>
          <a:p>
            <a:r>
              <a:rPr lang="tr-TR" sz="1400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3.750.000 USD Kuluçkalar, 60.000.-USD Uluslararası Hızlandırıcılara katılım</a:t>
            </a:r>
            <a:endParaRPr lang="tr-TR" sz="1400" b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16F97C-866D-4F85-A1F6-DDF39F62CB6A}" type="slidenum">
              <a:rPr lang="en-CA" b="1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pPr>
                <a:defRPr/>
              </a:pPr>
              <a:t>2</a:t>
            </a:fld>
            <a:endParaRPr lang="en-CA" b="1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096629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403648" y="2552204"/>
            <a:ext cx="66784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b="1" dirty="0" smtClean="0">
                <a:solidFill>
                  <a:schemeClr val="accent2">
                    <a:lumMod val="75000"/>
                  </a:schemeClr>
                </a:solidFill>
              </a:rPr>
              <a:t>GİRİŞİMCİLİK DESTEK PROGRAMI</a:t>
            </a:r>
            <a:endParaRPr lang="tr-TR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75940"/>
            <a:ext cx="980635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Dikdörtgen 1"/>
          <p:cNvSpPr/>
          <p:nvPr/>
        </p:nvSpPr>
        <p:spPr>
          <a:xfrm>
            <a:off x="899592" y="2624212"/>
            <a:ext cx="360040" cy="288032"/>
          </a:xfrm>
          <a:prstGeom prst="rect">
            <a:avLst/>
          </a:prstGeom>
          <a:solidFill>
            <a:schemeClr val="accent2">
              <a:lumMod val="75000"/>
            </a:schemeClr>
          </a:solidFill>
          <a:effectLst>
            <a:reflection blurRad="6350" stA="50000" endA="300" endPos="55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0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594469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331640" y="1112044"/>
            <a:ext cx="7211962" cy="576064"/>
          </a:xfrm>
        </p:spPr>
        <p:txBody>
          <a:bodyPr>
            <a:normAutofit/>
          </a:bodyPr>
          <a:lstStyle/>
          <a:p>
            <a:r>
              <a:rPr lang="tr-TR" sz="2000" dirty="0" smtClean="0">
                <a:latin typeface="Calibri" pitchFamily="34" charset="0"/>
                <a:cs typeface="Calibri" pitchFamily="34" charset="0"/>
              </a:rPr>
              <a:t>     </a:t>
            </a:r>
            <a:r>
              <a:rPr lang="tr-TR" sz="20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DESTEKTEN KİMLER YARARLANABİLİR</a:t>
            </a:r>
            <a:endParaRPr lang="tr-TR" sz="2000" b="1" dirty="0">
              <a:solidFill>
                <a:schemeClr val="accent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403648" y="1896047"/>
            <a:ext cx="7128792" cy="4400573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tr-TR" sz="2000" dirty="0" smtClean="0">
                <a:latin typeface="Calibri" pitchFamily="34" charset="0"/>
                <a:cs typeface="Calibri" pitchFamily="34" charset="0"/>
              </a:rPr>
              <a:t>Uygulamalı Girişimcilik Eğitimini tamamlayan girişimci adayları</a:t>
            </a:r>
          </a:p>
          <a:p>
            <a:pPr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tr-TR" sz="2000" dirty="0" err="1" smtClean="0">
                <a:latin typeface="Calibri" pitchFamily="34" charset="0"/>
                <a:cs typeface="Calibri" pitchFamily="34" charset="0"/>
              </a:rPr>
              <a:t>İŞGEM’de</a:t>
            </a:r>
            <a:r>
              <a:rPr lang="tr-TR" sz="2000" dirty="0" smtClean="0">
                <a:latin typeface="Calibri" pitchFamily="34" charset="0"/>
                <a:cs typeface="Calibri" pitchFamily="34" charset="0"/>
              </a:rPr>
              <a:t> yer alan işletmeler (Eğitime Katılma Şartı aranmaksızın)</a:t>
            </a:r>
          </a:p>
          <a:p>
            <a:pPr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tr-TR" sz="2000" dirty="0" smtClean="0">
                <a:latin typeface="Calibri" pitchFamily="34" charset="0"/>
                <a:cs typeface="Calibri" pitchFamily="34" charset="0"/>
              </a:rPr>
              <a:t>Dersin adında “Girişimcilik” ifadesi yer alan ve akademik yıl içerisinde sınıf içi ve sınıf dışı eğitimler dâhil olmak üzere en az 56 (</a:t>
            </a:r>
            <a:r>
              <a:rPr lang="tr-TR" sz="2000" dirty="0" err="1" smtClean="0">
                <a:latin typeface="Calibri" pitchFamily="34" charset="0"/>
                <a:cs typeface="Calibri" pitchFamily="34" charset="0"/>
              </a:rPr>
              <a:t>ellialtı</a:t>
            </a:r>
            <a:r>
              <a:rPr lang="tr-TR" sz="2000" dirty="0" smtClean="0">
                <a:latin typeface="Calibri" pitchFamily="34" charset="0"/>
                <a:cs typeface="Calibri" pitchFamily="34" charset="0"/>
              </a:rPr>
              <a:t>) ders saat olması durumunda Yükseköğretim kurumları tarafından örgün eğitim kapsamında verilen girişimcilik derslerini başarıyla tamamlayanlar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16F97C-866D-4F85-A1F6-DDF39F62CB6A}" type="slidenum">
              <a:rPr lang="en-CA" smtClean="0"/>
              <a:pPr>
                <a:defRPr/>
              </a:pPr>
              <a:t>4</a:t>
            </a:fld>
            <a:endParaRPr lang="en-CA"/>
          </a:p>
        </p:txBody>
      </p:sp>
      <p:sp>
        <p:nvSpPr>
          <p:cNvPr id="5" name="4 Yuvarlatılmış Dikdörtgen"/>
          <p:cNvSpPr/>
          <p:nvPr/>
        </p:nvSpPr>
        <p:spPr>
          <a:xfrm>
            <a:off x="5796136" y="0"/>
            <a:ext cx="3347864" cy="75200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solidFill>
                  <a:schemeClr val="accent2">
                    <a:lumMod val="75000"/>
                  </a:schemeClr>
                </a:solidFill>
              </a:rPr>
              <a:t>YENİ GİRİŞİMCİ DESTEĞİ</a:t>
            </a:r>
            <a:endParaRPr lang="tr-TR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331640" y="607988"/>
            <a:ext cx="7211962" cy="576064"/>
          </a:xfrm>
        </p:spPr>
        <p:txBody>
          <a:bodyPr>
            <a:normAutofit/>
          </a:bodyPr>
          <a:lstStyle/>
          <a:p>
            <a:r>
              <a:rPr lang="tr-TR" sz="2000" dirty="0" smtClean="0">
                <a:latin typeface="Calibri" pitchFamily="34" charset="0"/>
                <a:cs typeface="Calibri" pitchFamily="34" charset="0"/>
              </a:rPr>
              <a:t>     </a:t>
            </a:r>
            <a:r>
              <a:rPr lang="tr-TR" sz="20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DESTEKTEN YARARLANMA ŞARTLARI</a:t>
            </a:r>
            <a:endParaRPr lang="tr-TR" sz="2000" b="1" dirty="0">
              <a:solidFill>
                <a:schemeClr val="accent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67544" y="1184052"/>
            <a:ext cx="7992888" cy="5112568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tr-TR" dirty="0" smtClean="0">
                <a:latin typeface="Calibri" pitchFamily="34" charset="0"/>
                <a:cs typeface="Calibri" pitchFamily="34" charset="0"/>
              </a:rPr>
              <a:t>       </a:t>
            </a:r>
            <a:r>
              <a:rPr lang="tr-TR" sz="2000" dirty="0" smtClean="0">
                <a:latin typeface="Calibri" pitchFamily="34" charset="0"/>
                <a:cs typeface="Calibri" pitchFamily="34" charset="0"/>
              </a:rPr>
              <a:t>Destek başvurusunda bulunacak işletmenin Türk Ticaret Kanununda tanımlı gerçek veya tüzel kişi statüsünde kurulmuş olması ve girişimcinin başvuru tarihi itibariyle;</a:t>
            </a:r>
          </a:p>
          <a:p>
            <a:pPr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FontTx/>
              <a:buChar char="-"/>
            </a:pPr>
            <a:r>
              <a:rPr lang="tr-TR" sz="2000" dirty="0" smtClean="0">
                <a:latin typeface="Calibri" pitchFamily="34" charset="0"/>
                <a:cs typeface="Calibri" pitchFamily="34" charset="0"/>
              </a:rPr>
              <a:t>Son 1 (bir) yıl içerisinde aynı faaliyet konusunda vergi mükellefiyetinin bulunmaması</a:t>
            </a:r>
          </a:p>
          <a:p>
            <a:pPr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FontTx/>
              <a:buChar char="-"/>
            </a:pPr>
            <a:r>
              <a:rPr lang="tr-TR" sz="2000" dirty="0" smtClean="0">
                <a:latin typeface="Calibri" pitchFamily="34" charset="0"/>
                <a:cs typeface="Calibri" pitchFamily="34" charset="0"/>
              </a:rPr>
              <a:t>Mevcutta kendisine ait gerçek kişi statüsünde başka bir işletmesinin bulunmaması</a:t>
            </a:r>
          </a:p>
          <a:p>
            <a:pPr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FontTx/>
              <a:buChar char="-"/>
            </a:pPr>
            <a:r>
              <a:rPr lang="tr-TR" sz="2000" dirty="0" smtClean="0">
                <a:latin typeface="Calibri" pitchFamily="34" charset="0"/>
                <a:cs typeface="Calibri" pitchFamily="34" charset="0"/>
              </a:rPr>
              <a:t>Tüzel kişi statüsünde kurulmuş herhangi bir işletmede %50’den fazla ortaklığının olmaması,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16F97C-866D-4F85-A1F6-DDF39F62CB6A}" type="slidenum">
              <a:rPr lang="en-CA" smtClean="0"/>
              <a:pPr>
                <a:defRPr/>
              </a:pPr>
              <a:t>5</a:t>
            </a:fld>
            <a:endParaRPr lang="en-CA"/>
          </a:p>
        </p:txBody>
      </p:sp>
      <p:sp>
        <p:nvSpPr>
          <p:cNvPr id="5" name="4 Yuvarlatılmış Dikdörtgen"/>
          <p:cNvSpPr/>
          <p:nvPr/>
        </p:nvSpPr>
        <p:spPr>
          <a:xfrm>
            <a:off x="5796136" y="0"/>
            <a:ext cx="3347864" cy="75200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solidFill>
                  <a:schemeClr val="accent2">
                    <a:lumMod val="75000"/>
                  </a:schemeClr>
                </a:solidFill>
              </a:rPr>
              <a:t>YENİ GİRİŞİMCİ DESTEĞİ</a:t>
            </a:r>
            <a:endParaRPr lang="tr-TR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331640" y="607988"/>
            <a:ext cx="7211962" cy="576064"/>
          </a:xfrm>
        </p:spPr>
        <p:txBody>
          <a:bodyPr>
            <a:normAutofit/>
          </a:bodyPr>
          <a:lstStyle/>
          <a:p>
            <a:r>
              <a:rPr lang="tr-TR" sz="2000" dirty="0" smtClean="0">
                <a:latin typeface="Calibri" pitchFamily="34" charset="0"/>
                <a:cs typeface="Calibri" pitchFamily="34" charset="0"/>
              </a:rPr>
              <a:t>     </a:t>
            </a:r>
            <a:r>
              <a:rPr lang="tr-TR" sz="20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DESTEKTEN YARARLANMA ŞARTLARI</a:t>
            </a:r>
            <a:endParaRPr lang="tr-TR" sz="2000" b="1" dirty="0">
              <a:solidFill>
                <a:schemeClr val="accent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67544" y="1184052"/>
            <a:ext cx="7992888" cy="5112568"/>
          </a:xfrm>
        </p:spPr>
        <p:txBody>
          <a:bodyPr>
            <a:noAutofit/>
          </a:bodyPr>
          <a:lstStyle/>
          <a:p>
            <a:pPr algn="just">
              <a:spcBef>
                <a:spcPts val="1200"/>
              </a:spcBef>
              <a:spcAft>
                <a:spcPts val="1200"/>
              </a:spcAft>
              <a:buNone/>
            </a:pPr>
            <a:r>
              <a:rPr lang="tr-TR" dirty="0" smtClean="0">
                <a:latin typeface="Calibri" pitchFamily="34" charset="0"/>
                <a:cs typeface="Calibri" pitchFamily="34" charset="0"/>
              </a:rPr>
              <a:t>      </a:t>
            </a:r>
          </a:p>
          <a:p>
            <a:pPr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FontTx/>
              <a:buChar char="-"/>
            </a:pPr>
            <a:r>
              <a:rPr lang="tr-TR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tr-TR" sz="2000" dirty="0" smtClean="0">
                <a:latin typeface="Calibri" pitchFamily="34" charset="0"/>
                <a:cs typeface="Calibri" pitchFamily="34" charset="0"/>
              </a:rPr>
              <a:t>Başka bir işletme/kurum/kuruluşta SGK hükümlerine tabi olarak    çalışmaması gerekmektedir</a:t>
            </a:r>
          </a:p>
          <a:p>
            <a:pPr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FontTx/>
              <a:buChar char="-"/>
            </a:pPr>
            <a:r>
              <a:rPr lang="tr-TR" sz="2000" dirty="0" smtClean="0">
                <a:latin typeface="Calibri" pitchFamily="34" charset="0"/>
                <a:cs typeface="Calibri" pitchFamily="34" charset="0"/>
              </a:rPr>
              <a:t>İşletmenin tüzel kişi statüsünde kurulması halinde (UGE Katılım Belgesi) sertifika sahibinin pay oranının en %30 olması ve destek süresi boyunca pay oranının %30’un altına inmemesi gerekmektedir.</a:t>
            </a:r>
            <a:endParaRPr lang="tr-TR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16F97C-866D-4F85-A1F6-DDF39F62CB6A}" type="slidenum">
              <a:rPr lang="en-CA" smtClean="0"/>
              <a:pPr>
                <a:defRPr/>
              </a:pPr>
              <a:t>6</a:t>
            </a:fld>
            <a:endParaRPr lang="en-CA"/>
          </a:p>
        </p:txBody>
      </p:sp>
      <p:sp>
        <p:nvSpPr>
          <p:cNvPr id="5" name="4 Yuvarlatılmış Dikdörtgen"/>
          <p:cNvSpPr/>
          <p:nvPr/>
        </p:nvSpPr>
        <p:spPr>
          <a:xfrm>
            <a:off x="5796136" y="0"/>
            <a:ext cx="3347864" cy="75200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solidFill>
                  <a:schemeClr val="accent2">
                    <a:lumMod val="75000"/>
                  </a:schemeClr>
                </a:solidFill>
              </a:rPr>
              <a:t>YENİ GİRİŞİMCİ DESTEĞİ</a:t>
            </a:r>
            <a:endParaRPr lang="tr-TR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331640" y="752004"/>
            <a:ext cx="7211962" cy="432048"/>
          </a:xfrm>
        </p:spPr>
        <p:txBody>
          <a:bodyPr>
            <a:normAutofit/>
          </a:bodyPr>
          <a:lstStyle/>
          <a:p>
            <a:r>
              <a:rPr lang="tr-TR" sz="2000" dirty="0" smtClean="0">
                <a:latin typeface="Calibri" pitchFamily="34" charset="0"/>
                <a:cs typeface="Calibri" pitchFamily="34" charset="0"/>
              </a:rPr>
              <a:t>     </a:t>
            </a:r>
            <a:r>
              <a:rPr lang="tr-TR" sz="20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YENİ GİRİŞİMCİ DESTEK SÜRECİ</a:t>
            </a:r>
            <a:endParaRPr lang="tr-TR" sz="2000" b="1" dirty="0">
              <a:solidFill>
                <a:schemeClr val="accent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67544" y="1184052"/>
            <a:ext cx="7992888" cy="5112568"/>
          </a:xfrm>
        </p:spPr>
        <p:txBody>
          <a:bodyPr>
            <a:noAutofit/>
          </a:bodyPr>
          <a:lstStyle/>
          <a:p>
            <a:pPr algn="just">
              <a:spcBef>
                <a:spcPts val="1200"/>
              </a:spcBef>
              <a:spcAft>
                <a:spcPts val="1200"/>
              </a:spcAft>
              <a:buNone/>
            </a:pPr>
            <a:r>
              <a:rPr lang="tr-TR" dirty="0" smtClean="0">
                <a:latin typeface="Calibri" pitchFamily="34" charset="0"/>
                <a:cs typeface="Calibri" pitchFamily="34" charset="0"/>
              </a:rPr>
              <a:t>      </a:t>
            </a:r>
          </a:p>
          <a:p>
            <a:pPr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tr-TR" dirty="0" smtClean="0">
                <a:latin typeface="Calibri" pitchFamily="34" charset="0"/>
                <a:cs typeface="Calibri" pitchFamily="34" charset="0"/>
              </a:rPr>
              <a:t> </a:t>
            </a:r>
          </a:p>
          <a:p>
            <a:pPr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lang="tr-TR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16F97C-866D-4F85-A1F6-DDF39F62CB6A}" type="slidenum">
              <a:rPr lang="en-CA" smtClean="0"/>
              <a:pPr>
                <a:defRPr/>
              </a:pPr>
              <a:t>7</a:t>
            </a:fld>
            <a:endParaRPr lang="en-CA"/>
          </a:p>
        </p:txBody>
      </p:sp>
      <p:sp>
        <p:nvSpPr>
          <p:cNvPr id="5" name="4 Yuvarlatılmış Dikdörtgen"/>
          <p:cNvSpPr/>
          <p:nvPr/>
        </p:nvSpPr>
        <p:spPr>
          <a:xfrm>
            <a:off x="5796136" y="0"/>
            <a:ext cx="3347864" cy="75200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solidFill>
                  <a:schemeClr val="accent2">
                    <a:lumMod val="75000"/>
                  </a:schemeClr>
                </a:solidFill>
              </a:rPr>
              <a:t>YENİ GİRİŞİMCİ DESTEĞİ</a:t>
            </a:r>
            <a:endParaRPr lang="tr-TR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5 Yuvarlatılmış Dikdörtgen"/>
          <p:cNvSpPr/>
          <p:nvPr/>
        </p:nvSpPr>
        <p:spPr>
          <a:xfrm>
            <a:off x="1403648" y="1472084"/>
            <a:ext cx="5976664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UYGULAMALI GİRİŞİMCİLİK EĞİTİMİNİ TAMAMLAMA</a:t>
            </a:r>
            <a:endParaRPr lang="tr-TR" sz="20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8 Yuvarlatılmış Dikdörtgen"/>
          <p:cNvSpPr/>
          <p:nvPr/>
        </p:nvSpPr>
        <p:spPr>
          <a:xfrm>
            <a:off x="1403648" y="2480196"/>
            <a:ext cx="5976664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İŞLETMENİN RESMİ AÇILIŞI</a:t>
            </a:r>
            <a:endParaRPr lang="tr-TR" sz="20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9 Yuvarlatılmış Dikdörtgen"/>
          <p:cNvSpPr/>
          <p:nvPr/>
        </p:nvSpPr>
        <p:spPr>
          <a:xfrm>
            <a:off x="1403648" y="3416300"/>
            <a:ext cx="5976664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KOSGEB’E KAYIT VE BAŞVURU </a:t>
            </a:r>
            <a:endParaRPr lang="tr-TR" sz="20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10 Yuvarlatılmış Dikdörtgen"/>
          <p:cNvSpPr/>
          <p:nvPr/>
        </p:nvSpPr>
        <p:spPr>
          <a:xfrm>
            <a:off x="1403648" y="4424412"/>
            <a:ext cx="5976664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BAŞVURUNUN KOSGEB KURULUNDA DEĞERLENDİRİLMESİ VE KABULÜ</a:t>
            </a:r>
            <a:endParaRPr lang="tr-TR" sz="20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11 Yuvarlatılmış Dikdörtgen"/>
          <p:cNvSpPr/>
          <p:nvPr/>
        </p:nvSpPr>
        <p:spPr>
          <a:xfrm>
            <a:off x="1403648" y="5360516"/>
            <a:ext cx="5976664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GİRİŞİMCİ TARAFINDAN TAAHHÜTNAMENİN KOSGEB’E VERİLMESİ İLE DESTEK SÜRECİNİN BAŞLAMASI</a:t>
            </a:r>
            <a:endParaRPr lang="tr-TR" sz="20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13 Aşağı Ok"/>
          <p:cNvSpPr/>
          <p:nvPr/>
        </p:nvSpPr>
        <p:spPr>
          <a:xfrm>
            <a:off x="4067944" y="1976140"/>
            <a:ext cx="484632" cy="5463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14 Aşağı Ok"/>
          <p:cNvSpPr/>
          <p:nvPr/>
        </p:nvSpPr>
        <p:spPr>
          <a:xfrm>
            <a:off x="4067944" y="2912244"/>
            <a:ext cx="484632" cy="5463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15 Aşağı Ok"/>
          <p:cNvSpPr/>
          <p:nvPr/>
        </p:nvSpPr>
        <p:spPr>
          <a:xfrm>
            <a:off x="4067944" y="3920356"/>
            <a:ext cx="484632" cy="5463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7" name="16 Aşağı Ok"/>
          <p:cNvSpPr/>
          <p:nvPr/>
        </p:nvSpPr>
        <p:spPr>
          <a:xfrm>
            <a:off x="4139952" y="5000476"/>
            <a:ext cx="432048" cy="4023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16F97C-866D-4F85-A1F6-DDF39F62CB6A}" type="slidenum">
              <a:rPr lang="en-CA" smtClean="0"/>
              <a:pPr>
                <a:defRPr/>
              </a:pPr>
              <a:t>8</a:t>
            </a:fld>
            <a:endParaRPr lang="en-CA"/>
          </a:p>
        </p:txBody>
      </p:sp>
      <p:sp>
        <p:nvSpPr>
          <p:cNvPr id="6" name="5 İçerik Yer Tutucusu"/>
          <p:cNvSpPr txBox="1">
            <a:spLocks noGrp="1"/>
          </p:cNvSpPr>
          <p:nvPr>
            <p:ph idx="1"/>
          </p:nvPr>
        </p:nvSpPr>
        <p:spPr>
          <a:xfrm>
            <a:off x="1331640" y="1400076"/>
            <a:ext cx="7128792" cy="84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tr-TR" sz="2000" b="1" u="sng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Program Limitleri</a:t>
            </a:r>
          </a:p>
          <a:p>
            <a:pPr>
              <a:buNone/>
            </a:pPr>
            <a:endParaRPr lang="tr-TR" sz="2400" b="1" u="sng" dirty="0">
              <a:solidFill>
                <a:schemeClr val="accent2">
                  <a:lumMod val="75000"/>
                </a:schemeClr>
              </a:solidFill>
              <a:cs typeface="Calibri" pitchFamily="34" charset="0"/>
            </a:endParaRPr>
          </a:p>
        </p:txBody>
      </p:sp>
      <p:sp>
        <p:nvSpPr>
          <p:cNvPr id="7" name="6 Metin kutusu"/>
          <p:cNvSpPr txBox="1"/>
          <p:nvPr/>
        </p:nvSpPr>
        <p:spPr>
          <a:xfrm>
            <a:off x="539552" y="2768228"/>
            <a:ext cx="2304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>
                <a:solidFill>
                  <a:schemeClr val="accent2">
                    <a:lumMod val="75000"/>
                  </a:schemeClr>
                </a:solidFill>
                <a:cs typeface="Calibri" pitchFamily="34" charset="0"/>
              </a:rPr>
              <a:t>Destek Üst Limiti</a:t>
            </a:r>
            <a:endParaRPr lang="tr-TR" sz="2000" b="1" dirty="0">
              <a:solidFill>
                <a:schemeClr val="accent2">
                  <a:lumMod val="75000"/>
                </a:schemeClr>
              </a:solidFill>
              <a:cs typeface="Calibri" pitchFamily="34" charset="0"/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2768228"/>
            <a:ext cx="79057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Yuvarlatılmış Dikdörtgen"/>
          <p:cNvSpPr/>
          <p:nvPr/>
        </p:nvSpPr>
        <p:spPr>
          <a:xfrm>
            <a:off x="3635896" y="2624212"/>
            <a:ext cx="5256584" cy="648072"/>
          </a:xfrm>
          <a:prstGeom prst="roundRect">
            <a:avLst/>
          </a:prstGeom>
          <a:noFill/>
          <a:ln w="28575">
            <a:solidFill>
              <a:srgbClr val="00BA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0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150.000-TL (50.000 Hibe 100.000 Geri ödemeli)</a:t>
            </a:r>
            <a:endParaRPr lang="tr-TR" sz="2000" b="1" dirty="0">
              <a:solidFill>
                <a:schemeClr val="accent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9 Metin kutusu"/>
          <p:cNvSpPr txBox="1"/>
          <p:nvPr/>
        </p:nvSpPr>
        <p:spPr>
          <a:xfrm>
            <a:off x="539552" y="3776340"/>
            <a:ext cx="1656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>
                <a:solidFill>
                  <a:schemeClr val="accent2">
                    <a:lumMod val="75000"/>
                  </a:schemeClr>
                </a:solidFill>
                <a:cs typeface="Calibri" pitchFamily="34" charset="0"/>
              </a:rPr>
              <a:t>Destek süresi</a:t>
            </a:r>
            <a:endParaRPr lang="tr-TR" sz="2000" b="1" dirty="0">
              <a:solidFill>
                <a:schemeClr val="accent2">
                  <a:lumMod val="75000"/>
                </a:schemeClr>
              </a:solidFill>
              <a:cs typeface="Calibri" pitchFamily="34" charset="0"/>
            </a:endParaRPr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3776340"/>
            <a:ext cx="79057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11 Yuvarlatılmış Dikdörtgen"/>
          <p:cNvSpPr/>
          <p:nvPr/>
        </p:nvSpPr>
        <p:spPr>
          <a:xfrm>
            <a:off x="3563888" y="3488308"/>
            <a:ext cx="5328592" cy="1080120"/>
          </a:xfrm>
          <a:prstGeom prst="roundRect">
            <a:avLst/>
          </a:prstGeom>
          <a:noFill/>
          <a:ln w="28575">
            <a:solidFill>
              <a:srgbClr val="00BA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tr-TR" sz="2000" b="1" dirty="0" smtClean="0">
              <a:solidFill>
                <a:srgbClr val="006597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tr-TR" sz="20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24 aydır.</a:t>
            </a:r>
          </a:p>
          <a:p>
            <a:endParaRPr lang="tr-TR" sz="2000" b="1" dirty="0" smtClean="0">
              <a:solidFill>
                <a:srgbClr val="006597"/>
              </a:solidFill>
              <a:latin typeface="Calibri" pitchFamily="34" charset="0"/>
              <a:cs typeface="Calibri" pitchFamily="34" charset="0"/>
            </a:endParaRPr>
          </a:p>
          <a:p>
            <a:endParaRPr lang="tr-TR" sz="2000" b="1" dirty="0">
              <a:solidFill>
                <a:srgbClr val="006597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13 Metin kutusu"/>
          <p:cNvSpPr txBox="1"/>
          <p:nvPr/>
        </p:nvSpPr>
        <p:spPr>
          <a:xfrm>
            <a:off x="539552" y="5072484"/>
            <a:ext cx="16561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>
                <a:solidFill>
                  <a:schemeClr val="accent2">
                    <a:lumMod val="75000"/>
                  </a:schemeClr>
                </a:solidFill>
                <a:cs typeface="Calibri" pitchFamily="34" charset="0"/>
              </a:rPr>
              <a:t> Destek oranı</a:t>
            </a:r>
          </a:p>
          <a:p>
            <a:r>
              <a:rPr lang="tr-TR" sz="2000" b="1" dirty="0" smtClean="0">
                <a:solidFill>
                  <a:schemeClr val="accent2">
                    <a:lumMod val="75000"/>
                  </a:schemeClr>
                </a:solidFill>
                <a:cs typeface="Calibri" pitchFamily="34" charset="0"/>
              </a:rPr>
              <a:t>(Bartın ili için)</a:t>
            </a:r>
            <a:endParaRPr lang="tr-TR" sz="2000" b="1" dirty="0">
              <a:solidFill>
                <a:schemeClr val="accent2">
                  <a:lumMod val="75000"/>
                </a:schemeClr>
              </a:solidFill>
              <a:cs typeface="Calibri" pitchFamily="34" charset="0"/>
            </a:endParaRPr>
          </a:p>
        </p:txBody>
      </p:sp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5072484"/>
            <a:ext cx="79057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16 Yuvarlatılmış Dikdörtgen"/>
          <p:cNvSpPr/>
          <p:nvPr/>
        </p:nvSpPr>
        <p:spPr>
          <a:xfrm>
            <a:off x="3563888" y="4784452"/>
            <a:ext cx="5328592" cy="864096"/>
          </a:xfrm>
          <a:prstGeom prst="roundRect">
            <a:avLst/>
          </a:prstGeom>
          <a:noFill/>
          <a:ln w="28575">
            <a:solidFill>
              <a:srgbClr val="00BA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0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 %70  ( erkek girişimci)</a:t>
            </a:r>
          </a:p>
          <a:p>
            <a:r>
              <a:rPr lang="tr-TR" sz="20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 %90  ( Kadın,Engelli, Gazi ve Şehit yakını)</a:t>
            </a:r>
            <a:endParaRPr lang="tr-TR" sz="2000" b="1" dirty="0">
              <a:solidFill>
                <a:schemeClr val="accent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17 Yuvarlatılmış Dikdörtgen"/>
          <p:cNvSpPr/>
          <p:nvPr/>
        </p:nvSpPr>
        <p:spPr>
          <a:xfrm>
            <a:off x="5796136" y="0"/>
            <a:ext cx="3347864" cy="75200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solidFill>
                  <a:schemeClr val="accent2">
                    <a:lumMod val="75000"/>
                  </a:schemeClr>
                </a:solidFill>
              </a:rPr>
              <a:t>YENİ GİRİŞİMCİ DESTEĞİ</a:t>
            </a:r>
            <a:endParaRPr lang="tr-TR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55576" y="679996"/>
            <a:ext cx="7211962" cy="1138767"/>
          </a:xfrm>
        </p:spPr>
        <p:txBody>
          <a:bodyPr>
            <a:normAutofit/>
          </a:bodyPr>
          <a:lstStyle/>
          <a:p>
            <a:r>
              <a:rPr lang="tr-TR" sz="20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YENİ GİRİŞİMCİ DESTEĞİ KAPSAMINDAKİ DESTEKLER</a:t>
            </a:r>
            <a:endParaRPr lang="tr-TR" sz="2000" b="1" dirty="0">
              <a:solidFill>
                <a:schemeClr val="accent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755576" y="1896047"/>
            <a:ext cx="7920880" cy="3974297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tr-TR" sz="2000" dirty="0" smtClean="0">
                <a:latin typeface="Calibri" pitchFamily="34" charset="0"/>
                <a:cs typeface="Calibri" pitchFamily="34" charset="0"/>
              </a:rPr>
              <a:t>İşletme Kuruluş Desteği ( 2.000-TL)</a:t>
            </a:r>
          </a:p>
          <a:p>
            <a:pPr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tr-TR" sz="2000" dirty="0" smtClean="0">
                <a:latin typeface="Calibri" pitchFamily="34" charset="0"/>
                <a:cs typeface="Calibri" pitchFamily="34" charset="0"/>
              </a:rPr>
              <a:t>Kuruluş Dönemi Makine, Teçhizat, Yazılım ve Ofis Donanım (18.000-TL)</a:t>
            </a:r>
          </a:p>
          <a:p>
            <a:pPr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tr-TR" sz="2000" dirty="0" smtClean="0">
                <a:latin typeface="Calibri" pitchFamily="34" charset="0"/>
                <a:cs typeface="Calibri" pitchFamily="34" charset="0"/>
              </a:rPr>
              <a:t>İşletme Giderleri Desteği (30.000-TL)</a:t>
            </a:r>
          </a:p>
          <a:p>
            <a:pPr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tr-TR" sz="2000" dirty="0" smtClean="0">
                <a:latin typeface="Calibri" pitchFamily="34" charset="0"/>
                <a:cs typeface="Calibri" pitchFamily="34" charset="0"/>
              </a:rPr>
              <a:t>Sabit Yatırım Desteği (100.000-TL)</a:t>
            </a:r>
          </a:p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16F97C-866D-4F85-A1F6-DDF39F62CB6A}" type="slidenum">
              <a:rPr lang="en-CA" smtClean="0"/>
              <a:pPr>
                <a:defRPr/>
              </a:pPr>
              <a:t>9</a:t>
            </a:fld>
            <a:endParaRPr lang="en-CA"/>
          </a:p>
        </p:txBody>
      </p:sp>
      <p:sp>
        <p:nvSpPr>
          <p:cNvPr id="5" name="4 Yuvarlatılmış Dikdörtgen"/>
          <p:cNvSpPr/>
          <p:nvPr/>
        </p:nvSpPr>
        <p:spPr>
          <a:xfrm>
            <a:off x="5796136" y="0"/>
            <a:ext cx="3347864" cy="75200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solidFill>
                  <a:schemeClr val="accent2">
                    <a:lumMod val="75000"/>
                  </a:schemeClr>
                </a:solidFill>
              </a:rPr>
              <a:t>YENİ GİRİŞİMCİ DESTEĞİ</a:t>
            </a:r>
            <a:endParaRPr lang="tr-TR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8_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2_kosgeb">
  <a:themeElements>
    <a:clrScheme name="KOSGEB">
      <a:dk1>
        <a:sysClr val="windowText" lastClr="000000"/>
      </a:dk1>
      <a:lt1>
        <a:sysClr val="window" lastClr="FFFFFF"/>
      </a:lt1>
      <a:dk2>
        <a:srgbClr val="5994CE"/>
      </a:dk2>
      <a:lt2>
        <a:srgbClr val="D6F0FC"/>
      </a:lt2>
      <a:accent1>
        <a:srgbClr val="52AADF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26FAA"/>
      </a:hlink>
      <a:folHlink>
        <a:srgbClr val="214A71"/>
      </a:folHlink>
    </a:clrScheme>
    <a:fontScheme name="KOSGEB">
      <a:majorFont>
        <a:latin typeface="Frutiger 95 Ultra Black"/>
        <a:ea typeface=""/>
        <a:cs typeface=""/>
      </a:majorFont>
      <a:minorFont>
        <a:latin typeface="Frutiger 45 Light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21_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22_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23_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3_kosgeb">
  <a:themeElements>
    <a:clrScheme name="KOSGEB">
      <a:dk1>
        <a:sysClr val="windowText" lastClr="000000"/>
      </a:dk1>
      <a:lt1>
        <a:sysClr val="window" lastClr="FFFFFF"/>
      </a:lt1>
      <a:dk2>
        <a:srgbClr val="5994CE"/>
      </a:dk2>
      <a:lt2>
        <a:srgbClr val="D6F0FC"/>
      </a:lt2>
      <a:accent1>
        <a:srgbClr val="52AADF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26FAA"/>
      </a:hlink>
      <a:folHlink>
        <a:srgbClr val="214A71"/>
      </a:folHlink>
    </a:clrScheme>
    <a:fontScheme name="KOSGEB">
      <a:majorFont>
        <a:latin typeface="Frutiger 95 Ultra Black"/>
        <a:ea typeface=""/>
        <a:cs typeface=""/>
      </a:majorFont>
      <a:minorFont>
        <a:latin typeface="Frutiger 45 Light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24_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25_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26_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4_kosgeb">
  <a:themeElements>
    <a:clrScheme name="KOSGEB">
      <a:dk1>
        <a:sysClr val="windowText" lastClr="000000"/>
      </a:dk1>
      <a:lt1>
        <a:sysClr val="window" lastClr="FFFFFF"/>
      </a:lt1>
      <a:dk2>
        <a:srgbClr val="5994CE"/>
      </a:dk2>
      <a:lt2>
        <a:srgbClr val="D6F0FC"/>
      </a:lt2>
      <a:accent1>
        <a:srgbClr val="52AADF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26FAA"/>
      </a:hlink>
      <a:folHlink>
        <a:srgbClr val="214A71"/>
      </a:folHlink>
    </a:clrScheme>
    <a:fontScheme name="KOSGEB">
      <a:majorFont>
        <a:latin typeface="Frutiger 95 Ultra Black"/>
        <a:ea typeface=""/>
        <a:cs typeface=""/>
      </a:majorFont>
      <a:minorFont>
        <a:latin typeface="Frutiger 45 Light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10_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osgeb">
  <a:themeElements>
    <a:clrScheme name="KOSGEB">
      <a:dk1>
        <a:sysClr val="windowText" lastClr="000000"/>
      </a:dk1>
      <a:lt1>
        <a:sysClr val="window" lastClr="FFFFFF"/>
      </a:lt1>
      <a:dk2>
        <a:srgbClr val="5994CE"/>
      </a:dk2>
      <a:lt2>
        <a:srgbClr val="D6F0FC"/>
      </a:lt2>
      <a:accent1>
        <a:srgbClr val="52AADF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26FAA"/>
      </a:hlink>
      <a:folHlink>
        <a:srgbClr val="214A71"/>
      </a:folHlink>
    </a:clrScheme>
    <a:fontScheme name="KOSGEB">
      <a:majorFont>
        <a:latin typeface="Frutiger 95 Ultra Black"/>
        <a:ea typeface=""/>
        <a:cs typeface=""/>
      </a:majorFont>
      <a:minorFont>
        <a:latin typeface="Frutiger 45 Light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11_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12_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4_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6_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7_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kosgeb">
  <a:themeElements>
    <a:clrScheme name="KOSGEB">
      <a:dk1>
        <a:sysClr val="windowText" lastClr="000000"/>
      </a:dk1>
      <a:lt1>
        <a:sysClr val="window" lastClr="FFFFFF"/>
      </a:lt1>
      <a:dk2>
        <a:srgbClr val="5994CE"/>
      </a:dk2>
      <a:lt2>
        <a:srgbClr val="D6F0FC"/>
      </a:lt2>
      <a:accent1>
        <a:srgbClr val="52AADF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26FAA"/>
      </a:hlink>
      <a:folHlink>
        <a:srgbClr val="214A71"/>
      </a:folHlink>
    </a:clrScheme>
    <a:fontScheme name="KOSGEB">
      <a:majorFont>
        <a:latin typeface="Frutiger 95 Ultra Black"/>
        <a:ea typeface=""/>
        <a:cs typeface=""/>
      </a:majorFont>
      <a:minorFont>
        <a:latin typeface="Frutiger 45 Light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8_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9_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20_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8477</TotalTime>
  <Words>992</Words>
  <Application>Microsoft Office PowerPoint</Application>
  <PresentationFormat>Özel</PresentationFormat>
  <Paragraphs>134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21</vt:i4>
      </vt:variant>
      <vt:variant>
        <vt:lpstr>Slayt Başlıkları</vt:lpstr>
      </vt:variant>
      <vt:variant>
        <vt:i4>18</vt:i4>
      </vt:variant>
    </vt:vector>
  </HeadingPairs>
  <TitlesOfParts>
    <vt:vector size="39" baseType="lpstr">
      <vt:lpstr>8_Ofis Teması</vt:lpstr>
      <vt:lpstr>kosgeb</vt:lpstr>
      <vt:lpstr>14_Ofis Teması</vt:lpstr>
      <vt:lpstr>16_Ofis Teması</vt:lpstr>
      <vt:lpstr>17_Ofis Teması</vt:lpstr>
      <vt:lpstr>1_kosgeb</vt:lpstr>
      <vt:lpstr>18_Ofis Teması</vt:lpstr>
      <vt:lpstr>19_Ofis Teması</vt:lpstr>
      <vt:lpstr>20_Ofis Teması</vt:lpstr>
      <vt:lpstr>2_kosgeb</vt:lpstr>
      <vt:lpstr>21_Ofis Teması</vt:lpstr>
      <vt:lpstr>22_Ofis Teması</vt:lpstr>
      <vt:lpstr>23_Ofis Teması</vt:lpstr>
      <vt:lpstr>3_kosgeb</vt:lpstr>
      <vt:lpstr>24_Ofis Teması</vt:lpstr>
      <vt:lpstr>25_Ofis Teması</vt:lpstr>
      <vt:lpstr>26_Ofis Teması</vt:lpstr>
      <vt:lpstr>4_kosgeb</vt:lpstr>
      <vt:lpstr>10_Ofis Teması</vt:lpstr>
      <vt:lpstr>11_Ofis Teması</vt:lpstr>
      <vt:lpstr>12_Ofis Teması</vt:lpstr>
      <vt:lpstr>Slayt 1</vt:lpstr>
      <vt:lpstr>Slayt 2</vt:lpstr>
      <vt:lpstr>Slayt 3</vt:lpstr>
      <vt:lpstr>     DESTEKTEN KİMLER YARARLANABİLİR</vt:lpstr>
      <vt:lpstr>     DESTEKTEN YARARLANMA ŞARTLARI</vt:lpstr>
      <vt:lpstr>     DESTEKTEN YARARLANMA ŞARTLARI</vt:lpstr>
      <vt:lpstr>     YENİ GİRİŞİMCİ DESTEK SÜRECİ</vt:lpstr>
      <vt:lpstr>Slayt 8</vt:lpstr>
      <vt:lpstr>YENİ GİRİŞİMCİ DESTEĞİ KAPSAMINDAKİ DESTEKLER</vt:lpstr>
      <vt:lpstr>        İŞLETME KURULUŞ DESTEĞİ                                             2.000-TL</vt:lpstr>
      <vt:lpstr>KURULUŞ DÖNEMİ MAKİNE, TEÇHİZAT, YAZILIM VE OFİS DONANIM DESTEĞİ                                                                                      18.000-TL</vt:lpstr>
      <vt:lpstr>İŞLETME GİDERLERİ DESTEĞİ                                                    30.000-TL</vt:lpstr>
      <vt:lpstr>İŞLETME GİDERLERİ DESTEĞİ                                                    30.000-TL</vt:lpstr>
      <vt:lpstr>NOT</vt:lpstr>
      <vt:lpstr>ÖRNEK</vt:lpstr>
      <vt:lpstr>SABİT YATIRIM DESTEĞİ (GERİ ÖDEMELİ)                            100.000-TL</vt:lpstr>
      <vt:lpstr>SABİT YATIRIM DESTEĞİ (GERİ ÖDEMELİ)                            100.000-TL</vt:lpstr>
      <vt:lpstr>Slayt 18</vt:lpstr>
    </vt:vector>
  </TitlesOfParts>
  <Company>Investintech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A2E_Engine</dc:creator>
  <cp:lastModifiedBy>abdurrahman.usta</cp:lastModifiedBy>
  <cp:revision>824</cp:revision>
  <cp:lastPrinted>2015-05-29T17:25:07Z</cp:lastPrinted>
  <dcterms:created xsi:type="dcterms:W3CDTF">2011-08-16T10:46:40Z</dcterms:created>
  <dcterms:modified xsi:type="dcterms:W3CDTF">2017-10-18T12:55:15Z</dcterms:modified>
</cp:coreProperties>
</file>