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5" r:id="rId5"/>
    <p:sldId id="271" r:id="rId6"/>
    <p:sldId id="259" r:id="rId7"/>
    <p:sldId id="273" r:id="rId8"/>
    <p:sldId id="260" r:id="rId9"/>
    <p:sldId id="27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35696" y="476672"/>
            <a:ext cx="6768752" cy="5184576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Proje Başlığı :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Projede Görev Alanlar: Öğrenci Numarası/ Ad </a:t>
            </a:r>
            <a:r>
              <a:rPr lang="tr-TR" dirty="0" err="1" smtClean="0"/>
              <a:t>soyad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Dersi Veren Öğretim Üyesi: Dr. Eyüp Burak CEYHAN</a:t>
            </a:r>
          </a:p>
          <a:p>
            <a:endParaRPr lang="tr-T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83568" y="980728"/>
            <a:ext cx="7643192" cy="4873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26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Sunum İçeriği</a:t>
            </a:r>
          </a:p>
          <a:p>
            <a:pPr marL="0" indent="0">
              <a:buNone/>
            </a:pPr>
            <a:endParaRPr lang="tr-TR" sz="26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tr-TR" sz="26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Giriş(Problem Tanımı)</a:t>
            </a:r>
          </a:p>
          <a:p>
            <a:pPr marL="0" indent="0">
              <a:buNone/>
            </a:pPr>
            <a:endParaRPr lang="tr-TR" sz="2600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tr-TR" sz="2600" b="1" dirty="0">
                <a:latin typeface="Ebrima" pitchFamily="2" charset="0"/>
                <a:ea typeface="Ebrima" pitchFamily="2" charset="0"/>
                <a:cs typeface="Ebrima" pitchFamily="2" charset="0"/>
              </a:rPr>
              <a:t>Projenin Amacı ve </a:t>
            </a:r>
            <a:r>
              <a:rPr lang="tr-TR" sz="26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Faydaları</a:t>
            </a:r>
          </a:p>
          <a:p>
            <a:endParaRPr lang="tr-TR" sz="26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tr-TR" sz="26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Projede Kullanılan  Teknolojiler ve Diller</a:t>
            </a:r>
          </a:p>
          <a:p>
            <a:endParaRPr lang="tr-TR" sz="26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tr-TR" sz="2600" b="1" dirty="0">
                <a:latin typeface="Ebrima" pitchFamily="2" charset="0"/>
                <a:ea typeface="Ebrima" pitchFamily="2" charset="0"/>
                <a:cs typeface="Ebrima" pitchFamily="2" charset="0"/>
              </a:rPr>
              <a:t>Projenin Bölümleri</a:t>
            </a:r>
          </a:p>
          <a:p>
            <a:endParaRPr lang="tr-TR" sz="2600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tr-TR" sz="26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Projenin İşlevsel Özellikleri </a:t>
            </a:r>
          </a:p>
          <a:p>
            <a:endParaRPr lang="tr-TR" sz="26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tr-TR" sz="26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Projeden Kazanımlar</a:t>
            </a:r>
            <a:endParaRPr lang="tr-TR" sz="26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endParaRPr lang="tr-TR" sz="2600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endParaRPr lang="tr-TR" b="1" dirty="0" smtClean="0"/>
          </a:p>
          <a:p>
            <a:endParaRPr lang="tr-TR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/>
            </a:r>
            <a:b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03232" cy="5997280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	</a:t>
            </a:r>
          </a:p>
          <a:p>
            <a:pPr>
              <a:buNone/>
            </a:pPr>
            <a:r>
              <a:rPr lang="tr-TR" b="1" dirty="0">
                <a:latin typeface="Ebrima" pitchFamily="2" charset="0"/>
                <a:ea typeface="Ebrima" pitchFamily="2" charset="0"/>
                <a:cs typeface="Ebrima" pitchFamily="2" charset="0"/>
              </a:rPr>
              <a:t>	</a:t>
            </a: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Giriş</a:t>
            </a:r>
          </a:p>
          <a:p>
            <a:pPr>
              <a:buFont typeface="Wingdings" panose="05000000000000000000" pitchFamily="2" charset="2"/>
              <a:buChar char="v"/>
            </a:pPr>
            <a:endParaRPr lang="tr-TR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Bu bölümde kısaca bu projenin hangi problemi çözmesi için </a:t>
            </a:r>
            <a:r>
              <a:rPr lang="tr-TR" dirty="0">
                <a:latin typeface="Ebrima" pitchFamily="2" charset="0"/>
                <a:ea typeface="Ebrima" pitchFamily="2" charset="0"/>
                <a:cs typeface="Ebrima" pitchFamily="2" charset="0"/>
              </a:rPr>
              <a:t>yapıldığından</a:t>
            </a:r>
            <a:r>
              <a:rPr lang="tr-TR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bahsedilir. Projenin önemi gerekçeleri ile birlikte açıklanmalıdır.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/>
            </a:r>
            <a:b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03232" cy="5997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Projenin Amacı ve Faydaları</a:t>
            </a:r>
          </a:p>
          <a:p>
            <a:pPr marL="0" indent="0">
              <a:buNone/>
            </a:pPr>
            <a:endParaRPr lang="tr-TR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tr-TR" dirty="0">
                <a:latin typeface="Ebrima" pitchFamily="2" charset="0"/>
                <a:ea typeface="Ebrima" pitchFamily="2" charset="0"/>
                <a:cs typeface="Ebrima" pitchFamily="2" charset="0"/>
              </a:rPr>
              <a:t>Projenin hangi </a:t>
            </a:r>
            <a:r>
              <a:rPr lang="tr-TR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amaca yönelik yapıldığı, hangi işlemleri </a:t>
            </a:r>
            <a:r>
              <a:rPr lang="tr-TR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gerçekleştireceği ve sağlayacağı </a:t>
            </a:r>
            <a:r>
              <a:rPr lang="tr-TR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faydalar </a:t>
            </a:r>
            <a:r>
              <a:rPr lang="tr-TR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yazılacaktır.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endParaRPr lang="tr-TR" sz="22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endParaRPr lang="tr-TR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7467600" cy="5997575"/>
          </a:xfrm>
        </p:spPr>
        <p:txBody>
          <a:bodyPr>
            <a:normAutofit fontScale="97500"/>
          </a:bodyPr>
          <a:lstStyle/>
          <a:p>
            <a:pPr algn="just">
              <a:buFont typeface="Wingdings" pitchFamily="2" charset="2"/>
              <a:buChar char="v"/>
            </a:pPr>
            <a:endParaRPr lang="tr-TR" sz="20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r>
              <a:rPr lang="tr-TR" sz="2500" b="1" dirty="0">
                <a:latin typeface="Ebrima" pitchFamily="2" charset="0"/>
                <a:ea typeface="Ebrima" pitchFamily="2" charset="0"/>
                <a:cs typeface="Ebrima" pitchFamily="2" charset="0"/>
              </a:rPr>
              <a:t>Projede Kullanılan  Teknolojiler ve Diller</a:t>
            </a:r>
          </a:p>
          <a:p>
            <a:pPr>
              <a:buFont typeface="Wingdings" pitchFamily="2" charset="2"/>
              <a:buChar char="v"/>
            </a:pPr>
            <a:endParaRPr lang="tr-TR" sz="20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tr-TR" sz="25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Projede </a:t>
            </a:r>
            <a:r>
              <a:rPr lang="tr-TR" sz="25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kullanılan teknolojiler </a:t>
            </a:r>
            <a:r>
              <a:rPr lang="tr-TR" sz="25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(Yazılım: </a:t>
            </a:r>
            <a:r>
              <a:rPr lang="tr-TR" sz="25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Veritabanı</a:t>
            </a:r>
            <a:r>
              <a:rPr lang="tr-TR" sz="25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vb.) </a:t>
            </a:r>
            <a:r>
              <a:rPr lang="tr-TR" sz="25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belirtilecek </a:t>
            </a:r>
            <a:r>
              <a:rPr lang="tr-TR" sz="25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ve kısa bir açıklaması verilecektir. Yazılım için kullanılacak programlama dili veya dilleri burada belirtilmelidir. </a:t>
            </a:r>
          </a:p>
          <a:p>
            <a:pPr>
              <a:buFont typeface="Wingdings" pitchFamily="2" charset="2"/>
              <a:buChar char="v"/>
            </a:pPr>
            <a:endParaRPr lang="tr-TR" sz="20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Projenin Bölümleri</a:t>
            </a:r>
          </a:p>
          <a:p>
            <a:pPr marL="0" indent="0">
              <a:buNone/>
            </a:pPr>
            <a:endParaRPr lang="tr-TR" sz="22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Projenin içermiş olduğu alt bölümler maddeler halinde listelenmeli ve bölümlere ait görselleri içermelidir.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pPr marL="0" indent="0">
              <a:buNone/>
            </a:pPr>
            <a:endParaRPr lang="tr-TR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Projenin </a:t>
            </a:r>
            <a:r>
              <a:rPr lang="tr-TR" b="1" dirty="0">
                <a:latin typeface="Ebrima" pitchFamily="2" charset="0"/>
                <a:ea typeface="Ebrima" pitchFamily="2" charset="0"/>
                <a:cs typeface="Ebrima" pitchFamily="2" charset="0"/>
              </a:rPr>
              <a:t>İşlevsel Özellikleri </a:t>
            </a:r>
            <a:endParaRPr lang="tr-TR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endParaRPr lang="tr-TR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just"/>
            <a:r>
              <a:rPr lang="tr-TR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Projenin ayrılmış olduğu alt bölümlerin hangi işlevleri gerçekleştirdiği ayrıntılı biçimde belirtilmelidir. Bu bölümlerdeki ana işlevselliği </a:t>
            </a:r>
            <a:r>
              <a:rPr lang="tr-TR" smtClean="0">
                <a:latin typeface="Ebrima" pitchFamily="2" charset="0"/>
                <a:ea typeface="Ebrima" pitchFamily="2" charset="0"/>
                <a:cs typeface="Ebrima" pitchFamily="2" charset="0"/>
              </a:rPr>
              <a:t>gerçekleştiren </a:t>
            </a:r>
            <a:r>
              <a:rPr lang="tr-TR" smtClean="0">
                <a:latin typeface="Ebrima" pitchFamily="2" charset="0"/>
                <a:ea typeface="Ebrima" pitchFamily="2" charset="0"/>
                <a:cs typeface="Ebrima" pitchFamily="2" charset="0"/>
              </a:rPr>
              <a:t>kısımlarda </a:t>
            </a:r>
            <a:r>
              <a:rPr lang="tr-TR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arka planda çalışan kod mantığı açıklanmalıdır.</a:t>
            </a:r>
            <a:endParaRPr lang="tr-TR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201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612068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r>
              <a:rPr lang="tr-TR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Projeden Kazanımlar</a:t>
            </a:r>
          </a:p>
          <a:p>
            <a:pPr>
              <a:buNone/>
            </a:pPr>
            <a:endParaRPr lang="tr-TR" b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Bu projeyi yaparken karşılaştığınız problemler ve çözüm yöntemlerinizden örnekler vererek size kattığı faydaları belirtiniz.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Önemli Notlar</a:t>
            </a:r>
          </a:p>
          <a:p>
            <a:pPr marL="0" indent="0">
              <a:buNone/>
            </a:pPr>
            <a:endParaRPr lang="tr-TR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tr-TR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Sunum süresi </a:t>
            </a:r>
            <a:r>
              <a:rPr lang="tr-TR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</a:t>
            </a:r>
            <a:r>
              <a:rPr lang="tr-TR" altLang="tr-TR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er </a:t>
            </a:r>
            <a:r>
              <a:rPr lang="tr-TR" altLang="tr-TR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öğrenci için 15 dakika sunum + 5 dakika </a:t>
            </a:r>
            <a:r>
              <a:rPr lang="tr-TR" altLang="tr-TR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soru/cevap şeklindedir.</a:t>
            </a:r>
          </a:p>
          <a:p>
            <a:endParaRPr lang="tr-TR" altLang="tr-TR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tr-TR" altLang="tr-TR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Sunum sonrasında projenin çalışır hali gösterilmelidir.</a:t>
            </a:r>
          </a:p>
          <a:p>
            <a:endParaRPr lang="tr-TR" altLang="tr-TR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tr-TR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Gruplar arası geçişlerde zaman kaybı yaşanmaması adına sunum yapacak gruplar sıraları gelmeden önce dizüstü bilgisayarlarında projelerini ve sunumlarını hazır </a:t>
            </a:r>
            <a:r>
              <a:rPr lang="tr-TR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etmelidir.</a:t>
            </a:r>
            <a:r>
              <a:rPr lang="tr-TR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</a:t>
            </a:r>
            <a:endParaRPr lang="tr-TR" altLang="tr-TR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tr-TR" altLang="tr-TR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tr-TR" altLang="tr-TR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tr-TR" altLang="tr-TR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tr-TR" altLang="tr-TR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tr-TR" altLang="tr-TR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tr-TR" altLang="tr-TR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661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197</Words>
  <Application>Microsoft Office PowerPoint</Application>
  <PresentationFormat>Ekran Gösterisi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Century Schoolbook</vt:lpstr>
      <vt:lpstr>Ebrima</vt:lpstr>
      <vt:lpstr>Wingdings</vt:lpstr>
      <vt:lpstr>Wingdings 2</vt:lpstr>
      <vt:lpstr>Cumba</vt:lpstr>
      <vt:lpstr>PowerPoint Sunusu</vt:lpstr>
      <vt:lpstr>PowerPoint Sunusu</vt:lpstr>
      <vt:lpstr>                               </vt:lpstr>
      <vt:lpstr>                               </vt:lpstr>
      <vt:lpstr>PowerPoint Sunusu</vt:lpstr>
      <vt:lpstr>  </vt:lpstr>
      <vt:lpstr>PowerPoint Sunusu</vt:lpstr>
      <vt:lpstr>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belkis</dc:creator>
  <cp:lastModifiedBy>Belkıs</cp:lastModifiedBy>
  <cp:revision>77</cp:revision>
  <dcterms:created xsi:type="dcterms:W3CDTF">2018-12-26T16:48:25Z</dcterms:created>
  <dcterms:modified xsi:type="dcterms:W3CDTF">2019-05-03T13:51:04Z</dcterms:modified>
</cp:coreProperties>
</file>